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222.xml"/>
  <Override ContentType="application/vnd.openxmlformats-officedocument.presentationml.notesSlide+xml" PartName="/ppt/notesSlides/notesSlide257.xml"/>
  <Override ContentType="application/vnd.openxmlformats-officedocument.presentationml.notesSlide+xml" PartName="/ppt/notesSlides/notesSlide265.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249.xml"/>
  <Override ContentType="application/vnd.openxmlformats-officedocument.presentationml.notesSlide+xml" PartName="/ppt/notesSlides/notesSlide273.xml"/>
  <Override ContentType="application/vnd.openxmlformats-officedocument.presentationml.notesSlide+xml" PartName="/ppt/notesSlides/notesSlide206.xml"/>
  <Override ContentType="application/vnd.openxmlformats-officedocument.presentationml.notesSlide+xml" PartName="/ppt/notesSlides/notesSlide230.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16.xml"/>
  <Override ContentType="application/vnd.openxmlformats-officedocument.presentationml.notesSlide+xml" PartName="/ppt/notesSlides/notesSlide214.xml"/>
  <Override ContentType="application/vnd.openxmlformats-officedocument.presentationml.notesSlide+xml" PartName="/ppt/notesSlides/notesSlide1.xml"/>
  <Override ContentType="application/vnd.openxmlformats-officedocument.presentationml.notesSlide+xml" PartName="/ppt/notesSlides/notesSlide196.xml"/>
  <Override ContentType="application/vnd.openxmlformats-officedocument.presentationml.notesSlide+xml" PartName="/ppt/notesSlides/notesSlide250.xml"/>
  <Override ContentType="application/vnd.openxmlformats-officedocument.presentationml.notesSlide+xml" PartName="/ppt/notesSlides/notesSlide105.xml"/>
  <Override ContentType="application/vnd.openxmlformats-officedocument.presentationml.notesSlide+xml" PartName="/ppt/notesSlides/notesSlide148.xml"/>
  <Override ContentType="application/vnd.openxmlformats-officedocument.presentationml.notesSlide+xml" PartName="/ppt/notesSlides/notesSlide202.xml"/>
  <Override ContentType="application/vnd.openxmlformats-officedocument.presentationml.notesSlide+xml" PartName="/ppt/notesSlides/notesSlide39.xml"/>
  <Override ContentType="application/vnd.openxmlformats-officedocument.presentationml.notesSlide+xml" PartName="/ppt/notesSlides/notesSlide137.xml"/>
  <Override ContentType="application/vnd.openxmlformats-officedocument.presentationml.notesSlide+xml" PartName="/ppt/notesSlides/notesSlide87.xml"/>
  <Override ContentType="application/vnd.openxmlformats-officedocument.presentationml.notesSlide+xml" PartName="/ppt/notesSlides/notesSlide44.xml"/>
  <Override ContentType="application/vnd.openxmlformats-officedocument.presentationml.notesSlide+xml" PartName="/ppt/notesSlides/notesSlide23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10.xml"/>
  <Override ContentType="application/vnd.openxmlformats-officedocument.presentationml.notesSlide+xml" PartName="/ppt/notesSlides/notesSlide184.xml"/>
  <Override ContentType="application/vnd.openxmlformats-officedocument.presentationml.notesSlide+xml" PartName="/ppt/notesSlides/notesSlide75.xml"/>
  <Override ContentType="application/vnd.openxmlformats-officedocument.presentationml.notesSlide+xml" PartName="/ppt/notesSlides/notesSlide229.xml"/>
  <Override ContentType="application/vnd.openxmlformats-officedocument.presentationml.notesSlide+xml" PartName="/ppt/notesSlides/notesSlide180.xml"/>
  <Override ContentType="application/vnd.openxmlformats-officedocument.presentationml.notesSlide+xml" PartName="/ppt/notesSlides/notesSlide172.xml"/>
  <Override ContentType="application/vnd.openxmlformats-officedocument.presentationml.notesSlide+xml" PartName="/ppt/notesSlides/notesSlide261.xml"/>
  <Override ContentType="application/vnd.openxmlformats-officedocument.presentationml.notesSlide+xml" PartName="/ppt/notesSlides/notesSlide9.xml"/>
  <Override ContentType="application/vnd.openxmlformats-officedocument.presentationml.notesSlide+xml" PartName="/ppt/notesSlides/notesSlide63.xml"/>
  <Override ContentType="application/vnd.openxmlformats-officedocument.presentationml.notesSlide+xml" PartName="/ppt/notesSlides/notesSlide270.xml"/>
  <Override ContentType="application/vnd.openxmlformats-officedocument.presentationml.notesSlide+xml" PartName="/ppt/notesSlides/notesSlide20.xml"/>
  <Override ContentType="application/vnd.openxmlformats-officedocument.presentationml.notesSlide+xml" PartName="/ppt/notesSlides/notesSlide21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253.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238.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52.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5.xml"/>
  <Override ContentType="application/vnd.openxmlformats-officedocument.presentationml.notesSlide+xml" PartName="/ppt/notesSlides/notesSlide187.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225.xml"/>
  <Override ContentType="application/vnd.openxmlformats-officedocument.presentationml.notesSlide+xml" PartName="/ppt/notesSlides/notesSlide242.xml"/>
  <Override ContentType="application/vnd.openxmlformats-officedocument.presentationml.notesSlide+xml" PartName="/ppt/notesSlides/notesSlide268.xml"/>
  <Override ContentType="application/vnd.openxmlformats-officedocument.presentationml.notesSlide+xml" PartName="/ppt/notesSlides/notesSlide274.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24.xml"/>
  <Override ContentType="application/vnd.openxmlformats-officedocument.presentationml.notesSlide+xml" PartName="/ppt/notesSlides/notesSlide256.xml"/>
  <Override ContentType="application/vnd.openxmlformats-officedocument.presentationml.notesSlide+xml" PartName="/ppt/notesSlides/notesSlide213.xml"/>
  <Override ContentType="application/vnd.openxmlformats-officedocument.presentationml.notesSlide+xml" PartName="/ppt/notesSlides/notesSlide223.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77.xml"/>
  <Override ContentType="application/vnd.openxmlformats-officedocument.presentationml.notesSlide+xml" PartName="/ppt/notesSlides/notesSlide231.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266.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03.xml"/>
  <Override ContentType="application/vnd.openxmlformats-officedocument.presentationml.notesSlide+xml" PartName="/ppt/notesSlides/notesSlide13.xml"/>
  <Override ContentType="application/vnd.openxmlformats-officedocument.presentationml.notesSlide+xml" PartName="/ppt/notesSlides/notesSlide24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95.xml"/>
  <Override ContentType="application/vnd.openxmlformats-officedocument.presentationml.notesSlide+xml" PartName="/ppt/notesSlides/notesSlide183.xml"/>
  <Override ContentType="application/vnd.openxmlformats-officedocument.presentationml.notesSlide+xml" PartName="/ppt/notesSlides/notesSlide217.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167.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51.xml"/>
  <Override ContentType="application/vnd.openxmlformats-officedocument.presentationml.notesSlide+xml" PartName="/ppt/notesSlides/notesSlide149.xml"/>
  <Override ContentType="application/vnd.openxmlformats-officedocument.presentationml.notesSlide+xml" PartName="/ppt/notesSlides/notesSlide252.xml"/>
  <Override ContentType="application/vnd.openxmlformats-officedocument.presentationml.notesSlide+xml" PartName="/ppt/notesSlides/notesSlide62.xml"/>
  <Override ContentType="application/vnd.openxmlformats-officedocument.presentationml.notesSlide+xml" PartName="/ppt/notesSlides/notesSlide235.xml"/>
  <Override ContentType="application/vnd.openxmlformats-officedocument.presentationml.notesSlide+xml" PartName="/ppt/notesSlides/notesSlide45.xml"/>
  <Override ContentType="application/vnd.openxmlformats-officedocument.presentationml.notesSlide+xml" PartName="/ppt/notesSlides/notesSlide28.xml"/>
  <Override ContentType="application/vnd.openxmlformats-officedocument.presentationml.notesSlide+xml" PartName="/ppt/notesSlides/notesSlide139.xml"/>
  <Override ContentType="application/vnd.openxmlformats-officedocument.presentationml.notesSlide+xml" PartName="/ppt/notesSlides/notesSlide228.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199.xml"/>
  <Override ContentType="application/vnd.openxmlformats-officedocument.presentationml.notesSlide+xml" PartName="/ppt/notesSlides/notesSlide245.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90.xml"/>
  <Override ContentType="application/vnd.openxmlformats-officedocument.presentationml.notesSlide+xml" PartName="/ppt/notesSlides/notesSlide218.xml"/>
  <Override ContentType="application/vnd.openxmlformats-officedocument.presentationml.notesSlide+xml" PartName="/ppt/notesSlides/notesSlide262.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128.xml"/>
  <Override ContentType="application/vnd.openxmlformats-officedocument.presentationml.notesSlide+xml" PartName="/ppt/notesSlides/notesSlide267.xml"/>
  <Override ContentType="application/vnd.openxmlformats-officedocument.presentationml.notesSlide+xml" PartName="/ppt/notesSlides/notesSlide224.xml"/>
  <Override ContentType="application/vnd.openxmlformats-officedocument.presentationml.notesSlide+xml" PartName="/ppt/notesSlides/notesSlide241.xml"/>
  <Override ContentType="application/vnd.openxmlformats-officedocument.presentationml.notesSlide+xml" PartName="/ppt/notesSlides/notesSlide162.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207.xml"/>
  <Override ContentType="application/vnd.openxmlformats-officedocument.presentationml.notesSlide+xml" PartName="/ppt/notesSlides/notesSlide102.xml"/>
  <Override ContentType="application/vnd.openxmlformats-officedocument.presentationml.notesSlide+xml" PartName="/ppt/notesSlides/notesSlide8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88.xml"/>
  <Override ContentType="application/vnd.openxmlformats-officedocument.presentationml.notesSlide+xml" PartName="/ppt/notesSlides/notesSlide3.xml"/>
  <Override ContentType="application/vnd.openxmlformats-officedocument.presentationml.notesSlide+xml" PartName="/ppt/notesSlides/notesSlide50.xml"/>
  <Override ContentType="application/vnd.openxmlformats-officedocument.presentationml.notesSlide+xml" PartName="/ppt/notesSlides/notesSlide239.xml"/>
  <Override ContentType="application/vnd.openxmlformats-officedocument.presentationml.notesSlide+xml" PartName="/ppt/notesSlides/notesSlide240.xml"/>
  <Override ContentType="application/vnd.openxmlformats-officedocument.presentationml.notesSlide+xml" PartName="/ppt/notesSlides/notesSlide107.xml"/>
  <Override ContentType="application/vnd.openxmlformats-officedocument.presentationml.notesSlide+xml" PartName="/ppt/notesSlides/notesSlide186.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232.xml"/>
  <Override ContentType="application/vnd.openxmlformats-officedocument.presentationml.notesSlide+xml" PartName="/ppt/notesSlides/notesSlide85.xml"/>
  <Override ContentType="application/vnd.openxmlformats-officedocument.presentationml.notesSlide+xml" PartName="/ppt/notesSlides/notesSlide194.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263.xml"/>
  <Override ContentType="application/vnd.openxmlformats-officedocument.presentationml.notesSlide+xml" PartName="/ppt/notesSlides/notesSlide25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182.xml"/>
  <Override ContentType="application/vnd.openxmlformats-officedocument.presentationml.notesSlide+xml" PartName="/ppt/notesSlides/notesSlide30.xml"/>
  <Override ContentType="application/vnd.openxmlformats-officedocument.presentationml.notesSlide+xml" PartName="/ppt/notesSlides/notesSlide220.xml"/>
  <Override ContentType="application/vnd.openxmlformats-officedocument.presentationml.notesSlide+xml" PartName="/ppt/notesSlides/notesSlide69.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35.xml"/>
  <Override ContentType="application/vnd.openxmlformats-officedocument.presentationml.notesSlide+xml" PartName="/ppt/notesSlides/notesSlide93.xml"/>
  <Override ContentType="application/vnd.openxmlformats-officedocument.presentationml.notesSlide+xml" PartName="/ppt/notesSlides/notesSlide204.xml"/>
  <Override ContentType="application/vnd.openxmlformats-officedocument.presentationml.notesSlide+xml" PartName="/ppt/notesSlides/notesSlide247.xml"/>
  <Override ContentType="application/vnd.openxmlformats-officedocument.presentationml.notesSlide+xml" PartName="/ppt/notesSlides/notesSlide57.xml"/>
  <Override ContentType="application/vnd.openxmlformats-officedocument.presentationml.notesSlide+xml" PartName="/ppt/notesSlides/notesSlide123.xml"/>
  <Override ContentType="application/vnd.openxmlformats-officedocument.presentationml.notesSlide+xml" PartName="/ppt/notesSlides/notesSlide171.xml"/>
  <Override ContentType="application/vnd.openxmlformats-officedocument.presentationml.notesSlide+xml" PartName="/ppt/notesSlides/notesSlide14.xml"/>
  <Override ContentType="application/vnd.openxmlformats-officedocument.presentationml.notesSlide+xml" PartName="/ppt/notesSlides/notesSlide216.xml"/>
  <Override ContentType="application/vnd.openxmlformats-officedocument.presentationml.notesSlide+xml" PartName="/ppt/notesSlides/notesSlide227.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98.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189.xml"/>
  <Override ContentType="application/vnd.openxmlformats-officedocument.presentationml.notesSlide+xml" PartName="/ppt/notesSlides/notesSlide46.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219.xml"/>
  <Override ContentType="application/vnd.openxmlformats-officedocument.presentationml.notesSlide+xml" PartName="/ppt/notesSlides/notesSlide11.xml"/>
  <Override ContentType="application/vnd.openxmlformats-officedocument.presentationml.notesSlide+xml" PartName="/ppt/notesSlides/notesSlide120.xml"/>
  <Override ContentType="application/vnd.openxmlformats-officedocument.presentationml.notesSlide+xml" PartName="/ppt/notesSlides/notesSlide236.xml"/>
  <Override ContentType="application/vnd.openxmlformats-officedocument.presentationml.notesSlide+xml" PartName="/ppt/notesSlides/notesSlide244.xml"/>
  <Override ContentType="application/vnd.openxmlformats-officedocument.presentationml.notesSlide+xml" PartName="/ppt/notesSlides/notesSlide201.xml"/>
  <Override ContentType="application/vnd.openxmlformats-officedocument.presentationml.notesSlide+xml" PartName="/ppt/notesSlides/notesSlide1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91.xml"/>
  <Override ContentType="application/vnd.openxmlformats-officedocument.presentationml.notesSlide+xml" PartName="/ppt/notesSlides/notesSlide20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65.xml"/>
  <Override ContentType="application/vnd.openxmlformats-officedocument.presentationml.notesSlide+xml" PartName="/ppt/notesSlides/notesSlide174.xml"/>
  <Override ContentType="application/vnd.openxmlformats-officedocument.presentationml.notesSlide+xml" PartName="/ppt/notesSlides/notesSlide272.xml"/>
  <Override ContentType="application/vnd.openxmlformats-officedocument.presentationml.notesSlide+xml" PartName="/ppt/notesSlides/notesSlide255.xml"/>
  <Override ContentType="application/vnd.openxmlformats-officedocument.presentationml.notesSlide+xml" PartName="/ppt/notesSlides/notesSlide212.xml"/>
  <Override ContentType="application/vnd.openxmlformats-officedocument.presentationml.notesSlide+xml" PartName="/ppt/notesSlides/notesSlide92.xml"/>
  <Override ContentType="application/vnd.openxmlformats-officedocument.presentationml.notesSlide+xml" PartName="/ppt/notesSlides/notesSlide193.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248.xml"/>
  <Override ContentType="application/vnd.openxmlformats-officedocument.presentationml.notesSlide+xml" PartName="/ppt/notesSlides/notesSlide116.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85.xml"/>
  <Override ContentType="application/vnd.openxmlformats-officedocument.presentationml.notesSlide+xml" PartName="/ppt/notesSlides/notesSlide215.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258.xml"/>
  <Override ContentType="application/vnd.openxmlformats-officedocument.presentationml.notesSlide+xml" PartName="/ppt/notesSlides/notesSlide169.xml"/>
  <Override ContentType="application/vnd.openxmlformats-officedocument.presentationml.notesSlide+xml" PartName="/ppt/notesSlides/notesSlide205.xml"/>
  <Override ContentType="application/vnd.openxmlformats-officedocument.presentationml.notesSlide+xml" PartName="/ppt/notesSlides/notesSlide108.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86.xml"/>
  <Override ContentType="application/vnd.openxmlformats-officedocument.presentationml.notesSlide+xml" PartName="/ppt/notesSlides/notesSlide179.xml"/>
  <Override ContentType="application/vnd.openxmlformats-officedocument.presentationml.notesSlide+xml" PartName="/ppt/notesSlides/notesSlide233.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264.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97.xml"/>
  <Override ContentType="application/vnd.openxmlformats-officedocument.presentationml.notesSlide+xml" PartName="/ppt/notesSlides/notesSlide221.xml"/>
  <Override ContentType="application/vnd.openxmlformats-officedocument.presentationml.notesSlide+xml" PartName="/ppt/notesSlides/notesSlide58.xml"/>
  <Override ContentType="application/vnd.openxmlformats-officedocument.presentationml.notesSlide+xml" PartName="/ppt/notesSlides/notesSlide154.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260.xml"/>
  <Override ContentType="application/vnd.openxmlformats-officedocument.presentationml.notesSlide+xml" PartName="/ppt/notesSlides/notesSlide70.xml"/>
  <Override ContentType="application/vnd.openxmlformats-officedocument.presentationml.notesSlide+xml" PartName="/ppt/notesSlides/notesSlide243.xml"/>
  <Override ContentType="application/vnd.openxmlformats-officedocument.presentationml.notesSlide+xml" PartName="/ppt/notesSlides/notesSlide111.xml"/>
  <Override ContentType="application/vnd.openxmlformats-officedocument.presentationml.notesSlide+xml" PartName="/ppt/notesSlides/notesSlide226.xml"/>
  <Override ContentType="application/vnd.openxmlformats-officedocument.presentationml.notesSlide+xml" PartName="/ppt/notesSlides/notesSlide269.xml"/>
  <Override ContentType="application/vnd.openxmlformats-officedocument.presentationml.notesSlide+xml" PartName="/ppt/notesSlides/notesSlide200.xml"/>
  <Override ContentType="application/vnd.openxmlformats-officedocument.presentationml.notesSlide+xml" PartName="/ppt/notesSlides/notesSlide181.xml"/>
  <Override ContentType="application/vnd.openxmlformats-officedocument.presentationml.notesSlide+xml" PartName="/ppt/notesSlides/notesSlide47.xml"/>
  <Override ContentType="application/vnd.openxmlformats-officedocument.presentationml.notesSlide+xml" PartName="/ppt/notesSlides/notesSlide209.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164.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271.xml"/>
  <Override ContentType="application/vnd.openxmlformats-officedocument.presentationml.notesSlide+xml" PartName="/ppt/notesSlides/notesSlide237.xml"/>
  <Override ContentType="application/vnd.openxmlformats-officedocument.presentationml.notesSlide+xml" PartName="/ppt/notesSlides/notesSlide211.xml"/>
  <Override ContentType="application/vnd.openxmlformats-officedocument.presentationml.notesSlide+xml" PartName="/ppt/notesSlides/notesSlide254.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96.xml"/>
  <Override ContentType="application/vnd.openxmlformats-officedocument.presentationml.notesSlide+xml" PartName="/ppt/notesSlides/notesSlide192.xml"/>
  <Override ContentType="application/vnd.openxmlformats-officedocument.presentationml.notesSlide+xml" PartName="/ppt/notesSlides/notesSlide19.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175.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164.xml"/>
  <Override ContentType="application/vnd.openxmlformats-officedocument.presentationml.slide+xml" PartName="/ppt/slides/slide253.xml"/>
  <Override ContentType="application/vnd.openxmlformats-officedocument.presentationml.slide+xml" PartName="/ppt/slides/slide43.xml"/>
  <Override ContentType="application/vnd.openxmlformats-officedocument.presentationml.slide+xml" PartName="/ppt/slides/slide199.xml"/>
  <Override ContentType="application/vnd.openxmlformats-officedocument.presentationml.slide+xml" PartName="/ppt/slides/slide210.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202.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5.xml"/>
  <Override ContentType="application/vnd.openxmlformats-officedocument.presentationml.slide+xml" PartName="/ppt/slides/slide237.xml"/>
  <Override ContentType="application/vnd.openxmlformats-officedocument.presentationml.slide+xml" PartName="/ppt/slides/slide261.xml"/>
  <Override ContentType="application/vnd.openxmlformats-officedocument.presentationml.slide+xml" PartName="/ppt/slides/slide51.xml"/>
  <Override ContentType="application/vnd.openxmlformats-officedocument.presentationml.slide+xml" PartName="/ppt/slides/slide245.xml"/>
  <Override ContentType="application/vnd.openxmlformats-officedocument.presentationml.slide+xml" PartName="/ppt/slides/slide113.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217.xml"/>
  <Override ContentType="application/vnd.openxmlformats-officedocument.presentationml.slide+xml" PartName="/ppt/slides/slide71.xml"/>
  <Override ContentType="application/vnd.openxmlformats-officedocument.presentationml.slide+xml" PartName="/ppt/slides/slide179.xml"/>
  <Override ContentType="application/vnd.openxmlformats-officedocument.presentationml.slide+xml" PartName="/ppt/slides/slide233.xml"/>
  <Override ContentType="application/vnd.openxmlformats-officedocument.presentationml.slide+xml" PartName="/ppt/slides/slide66.xml"/>
  <Override ContentType="application/vnd.openxmlformats-officedocument.presentationml.slide+xml" PartName="/ppt/slides/slide265.xml"/>
  <Override ContentType="application/vnd.openxmlformats-officedocument.presentationml.slide+xml" PartName="/ppt/slides/slide23.xml"/>
  <Override ContentType="application/vnd.openxmlformats-officedocument.presentationml.slide+xml" PartName="/ppt/slides/slide229.xml"/>
  <Override ContentType="application/vnd.openxmlformats-officedocument.presentationml.slide+xml" PartName="/ppt/slides/slide136.xml"/>
  <Override ContentType="application/vnd.openxmlformats-officedocument.presentationml.slide+xml" PartName="/ppt/slides/slide184.xml"/>
  <Override ContentType="application/vnd.openxmlformats-officedocument.presentationml.slide+xml" PartName="/ppt/slides/slide141.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187.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257.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214.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206.xml"/>
  <Override ContentType="application/vnd.openxmlformats-officedocument.presentationml.slide+xml" PartName="/ppt/slides/slide55.xml"/>
  <Override ContentType="application/vnd.openxmlformats-officedocument.presentationml.slide+xml" PartName="/ppt/slides/slide249.xml"/>
  <Override ContentType="application/vnd.openxmlformats-officedocument.presentationml.slide+xml" PartName="/ppt/slides/slide195.xml"/>
  <Override ContentType="application/vnd.openxmlformats-officedocument.presentationml.slide+xml" PartName="/ppt/slides/slide272.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242.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59.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68.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225.xml"/>
  <Override ContentType="application/vnd.openxmlformats-officedocument.presentationml.slide+xml" PartName="/ppt/slides/slide180.xml"/>
  <Override ContentType="application/vnd.openxmlformats-officedocument.presentationml.slide+xml" PartName="/ppt/slides/slide18.xml"/>
  <Override ContentType="application/vnd.openxmlformats-officedocument.presentationml.slide+xml" PartName="/ppt/slides/slide201.xml"/>
  <Override ContentType="application/vnd.openxmlformats-officedocument.presentationml.slide+xml" PartName="/ppt/slides/slide244.xml"/>
  <Override ContentType="application/vnd.openxmlformats-officedocument.presentationml.slide+xml" PartName="/ppt/slides/slide52.xml"/>
  <Override ContentType="application/vnd.openxmlformats-officedocument.presentationml.slide+xml" PartName="/ppt/slides/slide270.xml"/>
  <Override ContentType="application/vnd.openxmlformats-officedocument.presentationml.slide+xml" PartName="/ppt/slides/slide95.xml"/>
  <Override ContentType="application/vnd.openxmlformats-officedocument.presentationml.slide+xml" PartName="/ppt/slides/slide181.xml"/>
  <Override ContentType="application/vnd.openxmlformats-officedocument.presentationml.slide+xml" PartName="/ppt/slides/slide157.xml"/>
  <Override ContentType="application/vnd.openxmlformats-officedocument.presentationml.slide+xml" PartName="/ppt/slides/slide211.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34.xml"/>
  <Override ContentType="application/vnd.openxmlformats-officedocument.presentationml.slide+xml" PartName="/ppt/slides/slide254.xml"/>
  <Override ContentType="application/vnd.openxmlformats-officedocument.presentationml.slide+xml" PartName="/ppt/slides/slide122.xml"/>
  <Override ContentType="application/vnd.openxmlformats-officedocument.presentationml.slide+xml" PartName="/ppt/slides/slide147.xml"/>
  <Override ContentType="application/vnd.openxmlformats-officedocument.presentationml.slide+xml" PartName="/ppt/slides/slide191.xml"/>
  <Override ContentType="application/vnd.openxmlformats-officedocument.presentationml.slide+xml" PartName="/ppt/slides/slide23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250.xml"/>
  <Override ContentType="application/vnd.openxmlformats-officedocument.presentationml.slide+xml" PartName="/ppt/slides/slide153.xml"/>
  <Override ContentType="application/vnd.openxmlformats-officedocument.presentationml.slide+xml" PartName="/ppt/slides/slide248.xml"/>
  <Override ContentType="application/vnd.openxmlformats-officedocument.presentationml.slide+xml" PartName="/ppt/slides/slide67.xml"/>
  <Override ContentType="application/vnd.openxmlformats-officedocument.presentationml.slide+xml" PartName="/ppt/slides/slide196.xml"/>
  <Override ContentType="application/vnd.openxmlformats-officedocument.presentationml.slide+xml" PartName="/ppt/slides/slide171.xml"/>
  <Override ContentType="application/vnd.openxmlformats-officedocument.presentationml.slide+xml" PartName="/ppt/slides/slide259.xml"/>
  <Override ContentType="application/vnd.openxmlformats-officedocument.presentationml.slide+xml" PartName="/ppt/slides/slide49.xml"/>
  <Override ContentType="application/vnd.openxmlformats-officedocument.presentationml.slide+xml" PartName="/ppt/slides/slide216.xml"/>
  <Override ContentType="application/vnd.openxmlformats-officedocument.presentationml.slide+xml" PartName="/ppt/slides/slide83.xml"/>
  <Override ContentType="application/vnd.openxmlformats-officedocument.presentationml.slide+xml" PartName="/ppt/slides/slide6.xml"/>
  <Override ContentType="application/vnd.openxmlformats-officedocument.presentationml.slide+xml" PartName="/ppt/slides/slide264.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221.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258.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86.xml"/>
  <Override ContentType="application/vnd.openxmlformats-officedocument.presentationml.slide+xml" PartName="/ppt/slides/slide215.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222.xml"/>
  <Override ContentType="application/vnd.openxmlformats-officedocument.presentationml.slide+xml" PartName="/ppt/slides/slide205.xml"/>
  <Override ContentType="application/vnd.openxmlformats-officedocument.presentationml.slide+xml" PartName="/ppt/slides/slide160.xml"/>
  <Override ContentType="application/vnd.openxmlformats-officedocument.presentationml.slide+xml" PartName="/ppt/slides/slide232.xml"/>
  <Override ContentType="application/vnd.openxmlformats-officedocument.presentationml.slide+xml" PartName="/ppt/slides/slide100.xml"/>
  <Override ContentType="application/vnd.openxmlformats-officedocument.presentationml.slide+xml" PartName="/ppt/slides/slide90.xml"/>
  <Override ContentType="application/vnd.openxmlformats-officedocument.presentationml.slide+xml" PartName="/ppt/slides/slide143.xml"/>
  <Override ContentType="application/vnd.openxmlformats-officedocument.presentationml.slide+xml" PartName="/ppt/slides/slide132.xml"/>
  <Override ContentType="application/vnd.openxmlformats-officedocument.presentationml.slide+xml" PartName="/ppt/slides/slide62.xml"/>
  <Override ContentType="application/vnd.openxmlformats-officedocument.presentationml.slide+xml" PartName="/ppt/slides/slide175.xml"/>
  <Override ContentType="application/vnd.openxmlformats-officedocument.presentationml.slide+xml" PartName="/ppt/slides/slide269.xml"/>
  <Override ContentType="application/vnd.openxmlformats-officedocument.presentationml.slide+xml" PartName="/ppt/slides/slide1.xml"/>
  <Override ContentType="application/vnd.openxmlformats-officedocument.presentationml.slide+xml" PartName="/ppt/slides/slide192.xml"/>
  <Override ContentType="application/vnd.openxmlformats-officedocument.presentationml.slide+xml" PartName="/ppt/slides/slide45.xml"/>
  <Override ContentType="application/vnd.openxmlformats-officedocument.presentationml.slide+xml" PartName="/ppt/slides/slide226.xml"/>
  <Override ContentType="application/vnd.openxmlformats-officedocument.presentationml.slide+xml" PartName="/ppt/slides/slide28.xml"/>
  <Override ContentType="application/vnd.openxmlformats-officedocument.presentationml.slide+xml" PartName="/ppt/slides/slide209.xml"/>
  <Override ContentType="application/vnd.openxmlformats-officedocument.presentationml.slide+xml" PartName="/ppt/slides/slide200.xml"/>
  <Override ContentType="application/vnd.openxmlformats-officedocument.presentationml.slide+xml" PartName="/ppt/slides/slide243.xml"/>
  <Override ContentType="application/vnd.openxmlformats-officedocument.presentationml.slide+xml" PartName="/ppt/slides/slide88.xml"/>
  <Override ContentType="application/vnd.openxmlformats-officedocument.presentationml.slide+xml" PartName="/ppt/slides/slide158.xml"/>
  <Override ContentType="application/vnd.openxmlformats-officedocument.presentationml.slide+xml" PartName="/ppt/slides/slide115.xml"/>
  <Override ContentType="application/vnd.openxmlformats-officedocument.presentationml.slide+xml" PartName="/ppt/slides/slide260.xml"/>
  <Override ContentType="application/vnd.openxmlformats-officedocument.presentationml.slide+xml" PartName="/ppt/slides/slide3.xml"/>
  <Override ContentType="application/vnd.openxmlformats-officedocument.presentationml.slide+xml" PartName="/ppt/slides/slide182.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71.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190.xml"/>
  <Override ContentType="application/vnd.openxmlformats-officedocument.presentationml.slide+xml" PartName="/ppt/slides/slide227.xml"/>
  <Override ContentType="application/vnd.openxmlformats-officedocument.presentationml.slide+xml" PartName="/ppt/slides/slide33.xml"/>
  <Override ContentType="application/vnd.openxmlformats-officedocument.presentationml.slide+xml" PartName="/ppt/slides/slide219.xml"/>
  <Override ContentType="application/vnd.openxmlformats-officedocument.presentationml.slide+xml" PartName="/ppt/slides/slide68.xml"/>
  <Override ContentType="application/vnd.openxmlformats-officedocument.presentationml.slide+xml" PartName="/ppt/slides/slide170.xml"/>
  <Override ContentType="application/vnd.openxmlformats-officedocument.presentationml.slide+xml" PartName="/ppt/slides/slide204.xml"/>
  <Override ContentType="application/vnd.openxmlformats-officedocument.presentationml.slide+xml" PartName="/ppt/slides/slide247.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220.xml"/>
  <Override ContentType="application/vnd.openxmlformats-officedocument.presentationml.slide+xml" PartName="/ppt/slides/slide263.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235.xml"/>
  <Override ContentType="application/vnd.openxmlformats-officedocument.presentationml.slide+xml" PartName="/ppt/slides/slide154.xml"/>
  <Override ContentType="application/vnd.openxmlformats-officedocument.presentationml.slide+xml" PartName="/ppt/slides/slide197.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25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3.xml"/>
  <Override ContentType="application/vnd.openxmlformats-officedocument.presentationml.slide+xml" PartName="/ppt/slides/slide266.xml"/>
  <Override ContentType="application/vnd.openxmlformats-officedocument.presentationml.slide+xml" PartName="/ppt/slides/slide240.xml"/>
  <Override ContentType="application/vnd.openxmlformats-officedocument.presentationml.slide+xml" PartName="/ppt/slides/slide22.xml"/>
  <Override ContentType="application/vnd.openxmlformats-officedocument.presentationml.slide+xml" PartName="/ppt/slides/slide185.xml"/>
  <Override ContentType="application/vnd.openxmlformats-officedocument.presentationml.slide+xml" PartName="/ppt/slides/slide231.xml"/>
  <Override ContentType="application/vnd.openxmlformats-officedocument.presentationml.slide+xml" PartName="/ppt/slides/slide65.xml"/>
  <Override ContentType="application/vnd.openxmlformats-officedocument.presentationml.slide+xml" PartName="/ppt/slides/slide118.xml"/>
  <Override ContentType="application/vnd.openxmlformats-officedocument.presentationml.slide+xml" PartName="/ppt/slides/slide274.xml"/>
  <Override ContentType="application/vnd.openxmlformats-officedocument.presentationml.slide+xml" PartName="/ppt/slides/slide142.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178.xml"/>
  <Override ContentType="application/vnd.openxmlformats-officedocument.presentationml.slide+xml" PartName="/ppt/slides/slide29.xml"/>
  <Override ContentType="application/vnd.openxmlformats-officedocument.presentationml.slide+xml" PartName="/ppt/slides/slide212.xml"/>
  <Override ContentType="application/vnd.openxmlformats-officedocument.presentationml.slide+xml" PartName="/ppt/slides/slide255.xml"/>
  <Override ContentType="application/vnd.openxmlformats-officedocument.presentationml.slide+xml" PartName="/ppt/slides/slide76.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89.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57.xml"/>
  <Override ContentType="application/vnd.openxmlformats-officedocument.presentationml.slide+xml" PartName="/ppt/slides/slide238.xml"/>
  <Override ContentType="application/vnd.openxmlformats-officedocument.presentationml.slide+xml" PartName="/ppt/slides/slide44.xml"/>
  <Override ContentType="application/vnd.openxmlformats-officedocument.presentationml.slide+xml" PartName="/ppt/slides/slide193.xml"/>
  <Override ContentType="application/vnd.openxmlformats-officedocument.presentationml.slide+xml" PartName="/ppt/slides/slide208.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22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198.xml"/>
  <Override ContentType="application/vnd.openxmlformats-officedocument.presentationml.slide+xml" PartName="/ppt/slides/slide15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218.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6.xml"/>
  <Override ContentType="application/vnd.openxmlformats-officedocument.presentationml.slide+xml" PartName="/ppt/slides/slide262.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83.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246.xml"/>
  <Override ContentType="application/vnd.openxmlformats-officedocument.presentationml.slide+xml" PartName="/ppt/slides/slide149.xml"/>
  <Override ContentType="application/vnd.openxmlformats-officedocument.presentationml.slide+xml" PartName="/ppt/slides/slide203.xml"/>
  <Override ContentType="application/vnd.openxmlformats-officedocument.presentationml.slide+xml" PartName="/ppt/slides/slide252.xml"/>
  <Override ContentType="application/vnd.openxmlformats-officedocument.presentationml.slide+xml" PartName="/ppt/slides/slide124.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234.xml"/>
  <Override ContentType="application/vnd.openxmlformats-officedocument.presentationml.slide+xml" PartName="/ppt/slides/slide194.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34.xml"/>
  <Override ContentType="application/vnd.openxmlformats-officedocument.presentationml.slide+xml" PartName="/ppt/slides/slide207.xml"/>
  <Override ContentType="application/vnd.openxmlformats-officedocument.presentationml.slide+xml" PartName="/ppt/slides/slide224.xml"/>
  <Override ContentType="application/vnd.openxmlformats-officedocument.presentationml.slide+xml" PartName="/ppt/slides/slide47.xml"/>
  <Override ContentType="application/vnd.openxmlformats-officedocument.presentationml.slide+xml" PartName="/ppt/slides/slide267.xml"/>
  <Override ContentType="application/vnd.openxmlformats-officedocument.presentationml.slide+xml" PartName="/ppt/slides/slide241.xml"/>
  <Override ContentType="application/vnd.openxmlformats-officedocument.presentationml.slide+xml" PartName="/ppt/slides/slide21.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88.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75.xml"/>
  <Override ContentType="application/vnd.openxmlformats-officedocument.presentationml.slide+xml" PartName="/ppt/slides/slide213.xml"/>
  <Override ContentType="application/vnd.openxmlformats-officedocument.presentationml.slide+xml" PartName="/ppt/slides/slide58.xml"/>
  <Override ContentType="application/vnd.openxmlformats-officedocument.presentationml.slide+xml" PartName="/ppt/slides/slide239.xml"/>
  <Override ContentType="application/vnd.openxmlformats-officedocument.presentationml.slide+xml" PartName="/ppt/slides/slide15.xml"/>
  <Override ContentType="application/vnd.openxmlformats-officedocument.presentationml.slide+xml" PartName="/ppt/slides/slide230.xml"/>
  <Override ContentType="application/vnd.openxmlformats-officedocument.presentationml.slide+xml" PartName="/ppt/slides/slide256.xml"/>
  <Override ContentType="application/vnd.openxmlformats-officedocument.presentationml.slide+xml" PartName="/ppt/slides/slide128.xml"/>
  <Override ContentType="application/vnd.openxmlformats-officedocument.presentationml.slide+xml" PartName="/ppt/slides/slide273.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 id="384" r:id="rId134"/>
    <p:sldId id="385" r:id="rId135"/>
    <p:sldId id="386" r:id="rId136"/>
    <p:sldId id="387" r:id="rId137"/>
    <p:sldId id="388" r:id="rId138"/>
    <p:sldId id="389" r:id="rId139"/>
    <p:sldId id="390" r:id="rId140"/>
    <p:sldId id="391" r:id="rId141"/>
    <p:sldId id="392" r:id="rId142"/>
    <p:sldId id="393" r:id="rId143"/>
    <p:sldId id="394" r:id="rId144"/>
    <p:sldId id="395" r:id="rId145"/>
    <p:sldId id="396" r:id="rId146"/>
    <p:sldId id="397" r:id="rId147"/>
    <p:sldId id="398" r:id="rId148"/>
    <p:sldId id="399" r:id="rId149"/>
    <p:sldId id="400" r:id="rId150"/>
    <p:sldId id="401" r:id="rId151"/>
    <p:sldId id="402" r:id="rId152"/>
    <p:sldId id="403" r:id="rId153"/>
    <p:sldId id="404" r:id="rId154"/>
    <p:sldId id="405" r:id="rId155"/>
    <p:sldId id="406" r:id="rId156"/>
    <p:sldId id="407" r:id="rId157"/>
    <p:sldId id="408" r:id="rId158"/>
    <p:sldId id="409" r:id="rId159"/>
    <p:sldId id="410" r:id="rId160"/>
    <p:sldId id="411" r:id="rId161"/>
    <p:sldId id="412" r:id="rId162"/>
    <p:sldId id="413" r:id="rId163"/>
    <p:sldId id="414" r:id="rId164"/>
    <p:sldId id="415" r:id="rId165"/>
    <p:sldId id="416" r:id="rId166"/>
    <p:sldId id="417" r:id="rId167"/>
    <p:sldId id="418" r:id="rId168"/>
    <p:sldId id="419" r:id="rId169"/>
    <p:sldId id="420" r:id="rId170"/>
    <p:sldId id="421" r:id="rId171"/>
    <p:sldId id="422" r:id="rId172"/>
    <p:sldId id="423" r:id="rId173"/>
    <p:sldId id="424" r:id="rId174"/>
    <p:sldId id="425" r:id="rId175"/>
    <p:sldId id="426" r:id="rId176"/>
    <p:sldId id="427" r:id="rId177"/>
    <p:sldId id="428" r:id="rId178"/>
    <p:sldId id="429" r:id="rId179"/>
    <p:sldId id="430" r:id="rId180"/>
    <p:sldId id="431" r:id="rId181"/>
    <p:sldId id="432" r:id="rId182"/>
    <p:sldId id="433" r:id="rId183"/>
    <p:sldId id="434" r:id="rId184"/>
    <p:sldId id="435" r:id="rId185"/>
    <p:sldId id="436" r:id="rId186"/>
    <p:sldId id="437" r:id="rId187"/>
    <p:sldId id="438" r:id="rId188"/>
    <p:sldId id="439" r:id="rId189"/>
    <p:sldId id="440" r:id="rId190"/>
    <p:sldId id="441" r:id="rId191"/>
    <p:sldId id="442" r:id="rId192"/>
    <p:sldId id="443" r:id="rId193"/>
    <p:sldId id="444" r:id="rId194"/>
    <p:sldId id="445" r:id="rId195"/>
    <p:sldId id="446" r:id="rId196"/>
    <p:sldId id="447" r:id="rId197"/>
    <p:sldId id="448" r:id="rId198"/>
    <p:sldId id="449" r:id="rId199"/>
    <p:sldId id="450" r:id="rId200"/>
    <p:sldId id="451" r:id="rId201"/>
    <p:sldId id="452" r:id="rId202"/>
    <p:sldId id="453" r:id="rId203"/>
    <p:sldId id="454" r:id="rId204"/>
    <p:sldId id="455" r:id="rId205"/>
    <p:sldId id="456" r:id="rId206"/>
    <p:sldId id="457" r:id="rId207"/>
    <p:sldId id="458" r:id="rId208"/>
    <p:sldId id="459" r:id="rId209"/>
    <p:sldId id="460" r:id="rId210"/>
    <p:sldId id="461" r:id="rId211"/>
    <p:sldId id="462" r:id="rId212"/>
    <p:sldId id="463" r:id="rId213"/>
    <p:sldId id="464" r:id="rId214"/>
    <p:sldId id="465" r:id="rId215"/>
    <p:sldId id="466" r:id="rId216"/>
    <p:sldId id="467" r:id="rId217"/>
    <p:sldId id="468" r:id="rId218"/>
    <p:sldId id="469" r:id="rId219"/>
    <p:sldId id="470" r:id="rId220"/>
    <p:sldId id="471" r:id="rId221"/>
    <p:sldId id="472" r:id="rId222"/>
    <p:sldId id="473" r:id="rId223"/>
    <p:sldId id="474" r:id="rId224"/>
    <p:sldId id="475" r:id="rId225"/>
    <p:sldId id="476" r:id="rId226"/>
    <p:sldId id="477" r:id="rId227"/>
    <p:sldId id="478" r:id="rId228"/>
    <p:sldId id="479" r:id="rId229"/>
    <p:sldId id="480" r:id="rId230"/>
    <p:sldId id="481" r:id="rId231"/>
    <p:sldId id="482" r:id="rId232"/>
    <p:sldId id="483" r:id="rId233"/>
    <p:sldId id="484" r:id="rId234"/>
    <p:sldId id="485" r:id="rId235"/>
    <p:sldId id="486" r:id="rId236"/>
    <p:sldId id="487" r:id="rId237"/>
    <p:sldId id="488" r:id="rId238"/>
    <p:sldId id="489" r:id="rId239"/>
    <p:sldId id="490" r:id="rId240"/>
    <p:sldId id="491" r:id="rId241"/>
    <p:sldId id="492" r:id="rId242"/>
    <p:sldId id="493" r:id="rId243"/>
    <p:sldId id="494" r:id="rId244"/>
    <p:sldId id="495" r:id="rId245"/>
    <p:sldId id="496" r:id="rId246"/>
    <p:sldId id="497" r:id="rId247"/>
    <p:sldId id="498" r:id="rId248"/>
    <p:sldId id="499" r:id="rId249"/>
    <p:sldId id="500" r:id="rId250"/>
    <p:sldId id="501" r:id="rId251"/>
    <p:sldId id="502" r:id="rId252"/>
    <p:sldId id="503" r:id="rId253"/>
    <p:sldId id="504" r:id="rId254"/>
    <p:sldId id="505" r:id="rId255"/>
    <p:sldId id="506" r:id="rId256"/>
    <p:sldId id="507" r:id="rId257"/>
    <p:sldId id="508" r:id="rId258"/>
    <p:sldId id="509" r:id="rId259"/>
    <p:sldId id="510" r:id="rId260"/>
    <p:sldId id="511" r:id="rId261"/>
    <p:sldId id="512" r:id="rId262"/>
    <p:sldId id="513" r:id="rId263"/>
    <p:sldId id="514" r:id="rId264"/>
    <p:sldId id="515" r:id="rId265"/>
    <p:sldId id="516" r:id="rId266"/>
    <p:sldId id="517" r:id="rId267"/>
    <p:sldId id="518" r:id="rId268"/>
    <p:sldId id="519" r:id="rId269"/>
    <p:sldId id="520" r:id="rId270"/>
    <p:sldId id="521" r:id="rId271"/>
    <p:sldId id="522" r:id="rId272"/>
    <p:sldId id="523" r:id="rId273"/>
    <p:sldId id="524" r:id="rId274"/>
    <p:sldId id="525" r:id="rId275"/>
    <p:sldId id="526" r:id="rId276"/>
    <p:sldId id="527" r:id="rId277"/>
    <p:sldId id="528" r:id="rId278"/>
    <p:sldId id="529" r:id="rId279"/>
  </p:sldIdLst>
  <p:sldSz cy="5143500" cx="9144000"/>
  <p:notesSz cx="6858000" cy="9144000"/>
  <p:embeddedFontLst>
    <p:embeddedFont>
      <p:font typeface="Roboto Serif"/>
      <p:regular r:id="rId280"/>
      <p:bold r:id="rId281"/>
      <p:italic r:id="rId282"/>
      <p:boldItalic r:id="rId283"/>
    </p:embeddedFont>
    <p:embeddedFont>
      <p:font typeface="Nunito"/>
      <p:regular r:id="rId284"/>
      <p:bold r:id="rId285"/>
      <p:italic r:id="rId286"/>
      <p:boldItalic r:id="rId287"/>
    </p:embeddedFont>
    <p:embeddedFont>
      <p:font typeface="Pacifico"/>
      <p:regular r:id="rId288"/>
    </p:embeddedFont>
    <p:embeddedFont>
      <p:font typeface="Orbitron"/>
      <p:regular r:id="rId289"/>
      <p:bold r:id="rId29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190" Type="http://schemas.openxmlformats.org/officeDocument/2006/relationships/slide" Target="slides/slide18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194" Type="http://schemas.openxmlformats.org/officeDocument/2006/relationships/slide" Target="slides/slide189.xml"/><Relationship Id="rId43" Type="http://schemas.openxmlformats.org/officeDocument/2006/relationships/slide" Target="slides/slide38.xml"/><Relationship Id="rId193" Type="http://schemas.openxmlformats.org/officeDocument/2006/relationships/slide" Target="slides/slide188.xml"/><Relationship Id="rId46" Type="http://schemas.openxmlformats.org/officeDocument/2006/relationships/slide" Target="slides/slide41.xml"/><Relationship Id="rId192" Type="http://schemas.openxmlformats.org/officeDocument/2006/relationships/slide" Target="slides/slide187.xml"/><Relationship Id="rId45" Type="http://schemas.openxmlformats.org/officeDocument/2006/relationships/slide" Target="slides/slide40.xml"/><Relationship Id="rId191" Type="http://schemas.openxmlformats.org/officeDocument/2006/relationships/slide" Target="slides/slide186.xml"/><Relationship Id="rId48" Type="http://schemas.openxmlformats.org/officeDocument/2006/relationships/slide" Target="slides/slide43.xml"/><Relationship Id="rId187" Type="http://schemas.openxmlformats.org/officeDocument/2006/relationships/slide" Target="slides/slide182.xml"/><Relationship Id="rId47" Type="http://schemas.openxmlformats.org/officeDocument/2006/relationships/slide" Target="slides/slide42.xml"/><Relationship Id="rId186" Type="http://schemas.openxmlformats.org/officeDocument/2006/relationships/slide" Target="slides/slide181.xml"/><Relationship Id="rId185" Type="http://schemas.openxmlformats.org/officeDocument/2006/relationships/slide" Target="slides/slide180.xml"/><Relationship Id="rId49" Type="http://schemas.openxmlformats.org/officeDocument/2006/relationships/slide" Target="slides/slide44.xml"/><Relationship Id="rId184" Type="http://schemas.openxmlformats.org/officeDocument/2006/relationships/slide" Target="slides/slide179.xml"/><Relationship Id="rId189" Type="http://schemas.openxmlformats.org/officeDocument/2006/relationships/slide" Target="slides/slide184.xml"/><Relationship Id="rId188" Type="http://schemas.openxmlformats.org/officeDocument/2006/relationships/slide" Target="slides/slide18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183" Type="http://schemas.openxmlformats.org/officeDocument/2006/relationships/slide" Target="slides/slide178.xml"/><Relationship Id="rId32" Type="http://schemas.openxmlformats.org/officeDocument/2006/relationships/slide" Target="slides/slide27.xml"/><Relationship Id="rId182" Type="http://schemas.openxmlformats.org/officeDocument/2006/relationships/slide" Target="slides/slide177.xml"/><Relationship Id="rId35" Type="http://schemas.openxmlformats.org/officeDocument/2006/relationships/slide" Target="slides/slide30.xml"/><Relationship Id="rId181" Type="http://schemas.openxmlformats.org/officeDocument/2006/relationships/slide" Target="slides/slide176.xml"/><Relationship Id="rId34" Type="http://schemas.openxmlformats.org/officeDocument/2006/relationships/slide" Target="slides/slide29.xml"/><Relationship Id="rId180" Type="http://schemas.openxmlformats.org/officeDocument/2006/relationships/slide" Target="slides/slide175.xml"/><Relationship Id="rId37" Type="http://schemas.openxmlformats.org/officeDocument/2006/relationships/slide" Target="slides/slide32.xml"/><Relationship Id="rId176" Type="http://schemas.openxmlformats.org/officeDocument/2006/relationships/slide" Target="slides/slide171.xml"/><Relationship Id="rId36" Type="http://schemas.openxmlformats.org/officeDocument/2006/relationships/slide" Target="slides/slide31.xml"/><Relationship Id="rId175" Type="http://schemas.openxmlformats.org/officeDocument/2006/relationships/slide" Target="slides/slide170.xml"/><Relationship Id="rId39" Type="http://schemas.openxmlformats.org/officeDocument/2006/relationships/slide" Target="slides/slide34.xml"/><Relationship Id="rId174" Type="http://schemas.openxmlformats.org/officeDocument/2006/relationships/slide" Target="slides/slide169.xml"/><Relationship Id="rId38" Type="http://schemas.openxmlformats.org/officeDocument/2006/relationships/slide" Target="slides/slide33.xml"/><Relationship Id="rId173" Type="http://schemas.openxmlformats.org/officeDocument/2006/relationships/slide" Target="slides/slide168.xml"/><Relationship Id="rId179" Type="http://schemas.openxmlformats.org/officeDocument/2006/relationships/slide" Target="slides/slide174.xml"/><Relationship Id="rId178" Type="http://schemas.openxmlformats.org/officeDocument/2006/relationships/slide" Target="slides/slide173.xml"/><Relationship Id="rId177" Type="http://schemas.openxmlformats.org/officeDocument/2006/relationships/slide" Target="slides/slide172.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98" Type="http://schemas.openxmlformats.org/officeDocument/2006/relationships/slide" Target="slides/slide193.xml"/><Relationship Id="rId14" Type="http://schemas.openxmlformats.org/officeDocument/2006/relationships/slide" Target="slides/slide9.xml"/><Relationship Id="rId197" Type="http://schemas.openxmlformats.org/officeDocument/2006/relationships/slide" Target="slides/slide192.xml"/><Relationship Id="rId17" Type="http://schemas.openxmlformats.org/officeDocument/2006/relationships/slide" Target="slides/slide12.xml"/><Relationship Id="rId196" Type="http://schemas.openxmlformats.org/officeDocument/2006/relationships/slide" Target="slides/slide191.xml"/><Relationship Id="rId16" Type="http://schemas.openxmlformats.org/officeDocument/2006/relationships/slide" Target="slides/slide11.xml"/><Relationship Id="rId195" Type="http://schemas.openxmlformats.org/officeDocument/2006/relationships/slide" Target="slides/slide190.xml"/><Relationship Id="rId19" Type="http://schemas.openxmlformats.org/officeDocument/2006/relationships/slide" Target="slides/slide14.xml"/><Relationship Id="rId18" Type="http://schemas.openxmlformats.org/officeDocument/2006/relationships/slide" Target="slides/slide13.xml"/><Relationship Id="rId199" Type="http://schemas.openxmlformats.org/officeDocument/2006/relationships/slide" Target="slides/slide194.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150" Type="http://schemas.openxmlformats.org/officeDocument/2006/relationships/slide" Target="slides/slide145.xml"/><Relationship Id="rId271" Type="http://schemas.openxmlformats.org/officeDocument/2006/relationships/slide" Target="slides/slide266.xml"/><Relationship Id="rId87" Type="http://schemas.openxmlformats.org/officeDocument/2006/relationships/slide" Target="slides/slide82.xml"/><Relationship Id="rId270" Type="http://schemas.openxmlformats.org/officeDocument/2006/relationships/slide" Target="slides/slide265.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149" Type="http://schemas.openxmlformats.org/officeDocument/2006/relationships/slide" Target="slides/slide144.xml"/><Relationship Id="rId4" Type="http://schemas.openxmlformats.org/officeDocument/2006/relationships/slideMaster" Target="slideMasters/slideMaster1.xml"/><Relationship Id="rId148" Type="http://schemas.openxmlformats.org/officeDocument/2006/relationships/slide" Target="slides/slide143.xml"/><Relationship Id="rId269" Type="http://schemas.openxmlformats.org/officeDocument/2006/relationships/slide" Target="slides/slide264.xml"/><Relationship Id="rId9" Type="http://schemas.openxmlformats.org/officeDocument/2006/relationships/slide" Target="slides/slide4.xml"/><Relationship Id="rId143" Type="http://schemas.openxmlformats.org/officeDocument/2006/relationships/slide" Target="slides/slide138.xml"/><Relationship Id="rId264" Type="http://schemas.openxmlformats.org/officeDocument/2006/relationships/slide" Target="slides/slide259.xml"/><Relationship Id="rId142" Type="http://schemas.openxmlformats.org/officeDocument/2006/relationships/slide" Target="slides/slide137.xml"/><Relationship Id="rId263" Type="http://schemas.openxmlformats.org/officeDocument/2006/relationships/slide" Target="slides/slide258.xml"/><Relationship Id="rId141" Type="http://schemas.openxmlformats.org/officeDocument/2006/relationships/slide" Target="slides/slide136.xml"/><Relationship Id="rId262" Type="http://schemas.openxmlformats.org/officeDocument/2006/relationships/slide" Target="slides/slide257.xml"/><Relationship Id="rId140" Type="http://schemas.openxmlformats.org/officeDocument/2006/relationships/slide" Target="slides/slide135.xml"/><Relationship Id="rId261" Type="http://schemas.openxmlformats.org/officeDocument/2006/relationships/slide" Target="slides/slide256.xml"/><Relationship Id="rId5" Type="http://schemas.openxmlformats.org/officeDocument/2006/relationships/notesMaster" Target="notesMasters/notesMaster1.xml"/><Relationship Id="rId147" Type="http://schemas.openxmlformats.org/officeDocument/2006/relationships/slide" Target="slides/slide142.xml"/><Relationship Id="rId268" Type="http://schemas.openxmlformats.org/officeDocument/2006/relationships/slide" Target="slides/slide263.xml"/><Relationship Id="rId6" Type="http://schemas.openxmlformats.org/officeDocument/2006/relationships/slide" Target="slides/slide1.xml"/><Relationship Id="rId146" Type="http://schemas.openxmlformats.org/officeDocument/2006/relationships/slide" Target="slides/slide141.xml"/><Relationship Id="rId267" Type="http://schemas.openxmlformats.org/officeDocument/2006/relationships/slide" Target="slides/slide262.xml"/><Relationship Id="rId7" Type="http://schemas.openxmlformats.org/officeDocument/2006/relationships/slide" Target="slides/slide2.xml"/><Relationship Id="rId145" Type="http://schemas.openxmlformats.org/officeDocument/2006/relationships/slide" Target="slides/slide140.xml"/><Relationship Id="rId266" Type="http://schemas.openxmlformats.org/officeDocument/2006/relationships/slide" Target="slides/slide261.xml"/><Relationship Id="rId8" Type="http://schemas.openxmlformats.org/officeDocument/2006/relationships/slide" Target="slides/slide3.xml"/><Relationship Id="rId144" Type="http://schemas.openxmlformats.org/officeDocument/2006/relationships/slide" Target="slides/slide139.xml"/><Relationship Id="rId265" Type="http://schemas.openxmlformats.org/officeDocument/2006/relationships/slide" Target="slides/slide260.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260" Type="http://schemas.openxmlformats.org/officeDocument/2006/relationships/slide" Target="slides/slide255.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9" Type="http://schemas.openxmlformats.org/officeDocument/2006/relationships/slide" Target="slides/slide134.xml"/><Relationship Id="rId138" Type="http://schemas.openxmlformats.org/officeDocument/2006/relationships/slide" Target="slides/slide133.xml"/><Relationship Id="rId259" Type="http://schemas.openxmlformats.org/officeDocument/2006/relationships/slide" Target="slides/slide254.xml"/><Relationship Id="rId137" Type="http://schemas.openxmlformats.org/officeDocument/2006/relationships/slide" Target="slides/slide132.xml"/><Relationship Id="rId258" Type="http://schemas.openxmlformats.org/officeDocument/2006/relationships/slide" Target="slides/slide253.xml"/><Relationship Id="rId132" Type="http://schemas.openxmlformats.org/officeDocument/2006/relationships/slide" Target="slides/slide127.xml"/><Relationship Id="rId253" Type="http://schemas.openxmlformats.org/officeDocument/2006/relationships/slide" Target="slides/slide248.xml"/><Relationship Id="rId131" Type="http://schemas.openxmlformats.org/officeDocument/2006/relationships/slide" Target="slides/slide126.xml"/><Relationship Id="rId252" Type="http://schemas.openxmlformats.org/officeDocument/2006/relationships/slide" Target="slides/slide247.xml"/><Relationship Id="rId130" Type="http://schemas.openxmlformats.org/officeDocument/2006/relationships/slide" Target="slides/slide125.xml"/><Relationship Id="rId251" Type="http://schemas.openxmlformats.org/officeDocument/2006/relationships/slide" Target="slides/slide246.xml"/><Relationship Id="rId250" Type="http://schemas.openxmlformats.org/officeDocument/2006/relationships/slide" Target="slides/slide245.xml"/><Relationship Id="rId136" Type="http://schemas.openxmlformats.org/officeDocument/2006/relationships/slide" Target="slides/slide131.xml"/><Relationship Id="rId257" Type="http://schemas.openxmlformats.org/officeDocument/2006/relationships/slide" Target="slides/slide252.xml"/><Relationship Id="rId135" Type="http://schemas.openxmlformats.org/officeDocument/2006/relationships/slide" Target="slides/slide130.xml"/><Relationship Id="rId256" Type="http://schemas.openxmlformats.org/officeDocument/2006/relationships/slide" Target="slides/slide251.xml"/><Relationship Id="rId134" Type="http://schemas.openxmlformats.org/officeDocument/2006/relationships/slide" Target="slides/slide129.xml"/><Relationship Id="rId255" Type="http://schemas.openxmlformats.org/officeDocument/2006/relationships/slide" Target="slides/slide250.xml"/><Relationship Id="rId133" Type="http://schemas.openxmlformats.org/officeDocument/2006/relationships/slide" Target="slides/slide128.xml"/><Relationship Id="rId254" Type="http://schemas.openxmlformats.org/officeDocument/2006/relationships/slide" Target="slides/slide249.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172" Type="http://schemas.openxmlformats.org/officeDocument/2006/relationships/slide" Target="slides/slide167.xml"/><Relationship Id="rId65" Type="http://schemas.openxmlformats.org/officeDocument/2006/relationships/slide" Target="slides/slide60.xml"/><Relationship Id="rId171" Type="http://schemas.openxmlformats.org/officeDocument/2006/relationships/slide" Target="slides/slide166.xml"/><Relationship Id="rId68" Type="http://schemas.openxmlformats.org/officeDocument/2006/relationships/slide" Target="slides/slide63.xml"/><Relationship Id="rId170" Type="http://schemas.openxmlformats.org/officeDocument/2006/relationships/slide" Target="slides/slide165.xml"/><Relationship Id="rId67" Type="http://schemas.openxmlformats.org/officeDocument/2006/relationships/slide" Target="slides/slide62.xml"/><Relationship Id="rId290" Type="http://schemas.openxmlformats.org/officeDocument/2006/relationships/font" Target="fonts/Orbitron-bold.fntdata"/><Relationship Id="rId60" Type="http://schemas.openxmlformats.org/officeDocument/2006/relationships/slide" Target="slides/slide55.xml"/><Relationship Id="rId165" Type="http://schemas.openxmlformats.org/officeDocument/2006/relationships/slide" Target="slides/slide160.xml"/><Relationship Id="rId286" Type="http://schemas.openxmlformats.org/officeDocument/2006/relationships/font" Target="fonts/Nunito-italic.fntdata"/><Relationship Id="rId69" Type="http://schemas.openxmlformats.org/officeDocument/2006/relationships/slide" Target="slides/slide64.xml"/><Relationship Id="rId164" Type="http://schemas.openxmlformats.org/officeDocument/2006/relationships/slide" Target="slides/slide159.xml"/><Relationship Id="rId285" Type="http://schemas.openxmlformats.org/officeDocument/2006/relationships/font" Target="fonts/Nunito-bold.fntdata"/><Relationship Id="rId163" Type="http://schemas.openxmlformats.org/officeDocument/2006/relationships/slide" Target="slides/slide158.xml"/><Relationship Id="rId284" Type="http://schemas.openxmlformats.org/officeDocument/2006/relationships/font" Target="fonts/Nunito-regular.fntdata"/><Relationship Id="rId162" Type="http://schemas.openxmlformats.org/officeDocument/2006/relationships/slide" Target="slides/slide157.xml"/><Relationship Id="rId283" Type="http://schemas.openxmlformats.org/officeDocument/2006/relationships/font" Target="fonts/RobotoSerif-boldItalic.fntdata"/><Relationship Id="rId169" Type="http://schemas.openxmlformats.org/officeDocument/2006/relationships/slide" Target="slides/slide164.xml"/><Relationship Id="rId168" Type="http://schemas.openxmlformats.org/officeDocument/2006/relationships/slide" Target="slides/slide163.xml"/><Relationship Id="rId289" Type="http://schemas.openxmlformats.org/officeDocument/2006/relationships/font" Target="fonts/Orbitron-regular.fntdata"/><Relationship Id="rId167" Type="http://schemas.openxmlformats.org/officeDocument/2006/relationships/slide" Target="slides/slide162.xml"/><Relationship Id="rId288" Type="http://schemas.openxmlformats.org/officeDocument/2006/relationships/font" Target="fonts/Pacifico-regular.fntdata"/><Relationship Id="rId166" Type="http://schemas.openxmlformats.org/officeDocument/2006/relationships/slide" Target="slides/slide161.xml"/><Relationship Id="rId287" Type="http://schemas.openxmlformats.org/officeDocument/2006/relationships/font" Target="fonts/Nunito-boldItalic.fntdata"/><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161" Type="http://schemas.openxmlformats.org/officeDocument/2006/relationships/slide" Target="slides/slide156.xml"/><Relationship Id="rId282" Type="http://schemas.openxmlformats.org/officeDocument/2006/relationships/font" Target="fonts/RobotoSerif-italic.fntdata"/><Relationship Id="rId54" Type="http://schemas.openxmlformats.org/officeDocument/2006/relationships/slide" Target="slides/slide49.xml"/><Relationship Id="rId160" Type="http://schemas.openxmlformats.org/officeDocument/2006/relationships/slide" Target="slides/slide155.xml"/><Relationship Id="rId281" Type="http://schemas.openxmlformats.org/officeDocument/2006/relationships/font" Target="fonts/RobotoSerif-bold.fntdata"/><Relationship Id="rId57" Type="http://schemas.openxmlformats.org/officeDocument/2006/relationships/slide" Target="slides/slide52.xml"/><Relationship Id="rId280" Type="http://schemas.openxmlformats.org/officeDocument/2006/relationships/font" Target="fonts/RobotoSerif-regular.fntdata"/><Relationship Id="rId56" Type="http://schemas.openxmlformats.org/officeDocument/2006/relationships/slide" Target="slides/slide51.xml"/><Relationship Id="rId159" Type="http://schemas.openxmlformats.org/officeDocument/2006/relationships/slide" Target="slides/slide154.xml"/><Relationship Id="rId59" Type="http://schemas.openxmlformats.org/officeDocument/2006/relationships/slide" Target="slides/slide54.xml"/><Relationship Id="rId154" Type="http://schemas.openxmlformats.org/officeDocument/2006/relationships/slide" Target="slides/slide149.xml"/><Relationship Id="rId275" Type="http://schemas.openxmlformats.org/officeDocument/2006/relationships/slide" Target="slides/slide270.xml"/><Relationship Id="rId58" Type="http://schemas.openxmlformats.org/officeDocument/2006/relationships/slide" Target="slides/slide53.xml"/><Relationship Id="rId153" Type="http://schemas.openxmlformats.org/officeDocument/2006/relationships/slide" Target="slides/slide148.xml"/><Relationship Id="rId274" Type="http://schemas.openxmlformats.org/officeDocument/2006/relationships/slide" Target="slides/slide269.xml"/><Relationship Id="rId152" Type="http://schemas.openxmlformats.org/officeDocument/2006/relationships/slide" Target="slides/slide147.xml"/><Relationship Id="rId273" Type="http://schemas.openxmlformats.org/officeDocument/2006/relationships/slide" Target="slides/slide268.xml"/><Relationship Id="rId151" Type="http://schemas.openxmlformats.org/officeDocument/2006/relationships/slide" Target="slides/slide146.xml"/><Relationship Id="rId272" Type="http://schemas.openxmlformats.org/officeDocument/2006/relationships/slide" Target="slides/slide267.xml"/><Relationship Id="rId158" Type="http://schemas.openxmlformats.org/officeDocument/2006/relationships/slide" Target="slides/slide153.xml"/><Relationship Id="rId279" Type="http://schemas.openxmlformats.org/officeDocument/2006/relationships/slide" Target="slides/slide274.xml"/><Relationship Id="rId157" Type="http://schemas.openxmlformats.org/officeDocument/2006/relationships/slide" Target="slides/slide152.xml"/><Relationship Id="rId278" Type="http://schemas.openxmlformats.org/officeDocument/2006/relationships/slide" Target="slides/slide273.xml"/><Relationship Id="rId156" Type="http://schemas.openxmlformats.org/officeDocument/2006/relationships/slide" Target="slides/slide151.xml"/><Relationship Id="rId277" Type="http://schemas.openxmlformats.org/officeDocument/2006/relationships/slide" Target="slides/slide272.xml"/><Relationship Id="rId155" Type="http://schemas.openxmlformats.org/officeDocument/2006/relationships/slide" Target="slides/slide150.xml"/><Relationship Id="rId276" Type="http://schemas.openxmlformats.org/officeDocument/2006/relationships/slide" Target="slides/slide271.xml"/><Relationship Id="rId107" Type="http://schemas.openxmlformats.org/officeDocument/2006/relationships/slide" Target="slides/slide102.xml"/><Relationship Id="rId228" Type="http://schemas.openxmlformats.org/officeDocument/2006/relationships/slide" Target="slides/slide223.xml"/><Relationship Id="rId106" Type="http://schemas.openxmlformats.org/officeDocument/2006/relationships/slide" Target="slides/slide101.xml"/><Relationship Id="rId227" Type="http://schemas.openxmlformats.org/officeDocument/2006/relationships/slide" Target="slides/slide222.xml"/><Relationship Id="rId105" Type="http://schemas.openxmlformats.org/officeDocument/2006/relationships/slide" Target="slides/slide100.xml"/><Relationship Id="rId226" Type="http://schemas.openxmlformats.org/officeDocument/2006/relationships/slide" Target="slides/slide221.xml"/><Relationship Id="rId104" Type="http://schemas.openxmlformats.org/officeDocument/2006/relationships/slide" Target="slides/slide99.xml"/><Relationship Id="rId225" Type="http://schemas.openxmlformats.org/officeDocument/2006/relationships/slide" Target="slides/slide220.xml"/><Relationship Id="rId109" Type="http://schemas.openxmlformats.org/officeDocument/2006/relationships/slide" Target="slides/slide104.xml"/><Relationship Id="rId108" Type="http://schemas.openxmlformats.org/officeDocument/2006/relationships/slide" Target="slides/slide103.xml"/><Relationship Id="rId229" Type="http://schemas.openxmlformats.org/officeDocument/2006/relationships/slide" Target="slides/slide224.xml"/><Relationship Id="rId220" Type="http://schemas.openxmlformats.org/officeDocument/2006/relationships/slide" Target="slides/slide215.xml"/><Relationship Id="rId103" Type="http://schemas.openxmlformats.org/officeDocument/2006/relationships/slide" Target="slides/slide98.xml"/><Relationship Id="rId224" Type="http://schemas.openxmlformats.org/officeDocument/2006/relationships/slide" Target="slides/slide219.xml"/><Relationship Id="rId102" Type="http://schemas.openxmlformats.org/officeDocument/2006/relationships/slide" Target="slides/slide97.xml"/><Relationship Id="rId223" Type="http://schemas.openxmlformats.org/officeDocument/2006/relationships/slide" Target="slides/slide218.xml"/><Relationship Id="rId101" Type="http://schemas.openxmlformats.org/officeDocument/2006/relationships/slide" Target="slides/slide96.xml"/><Relationship Id="rId222" Type="http://schemas.openxmlformats.org/officeDocument/2006/relationships/slide" Target="slides/slide217.xml"/><Relationship Id="rId100" Type="http://schemas.openxmlformats.org/officeDocument/2006/relationships/slide" Target="slides/slide95.xml"/><Relationship Id="rId221" Type="http://schemas.openxmlformats.org/officeDocument/2006/relationships/slide" Target="slides/slide216.xml"/><Relationship Id="rId217" Type="http://schemas.openxmlformats.org/officeDocument/2006/relationships/slide" Target="slides/slide212.xml"/><Relationship Id="rId216" Type="http://schemas.openxmlformats.org/officeDocument/2006/relationships/slide" Target="slides/slide211.xml"/><Relationship Id="rId215" Type="http://schemas.openxmlformats.org/officeDocument/2006/relationships/slide" Target="slides/slide210.xml"/><Relationship Id="rId214" Type="http://schemas.openxmlformats.org/officeDocument/2006/relationships/slide" Target="slides/slide209.xml"/><Relationship Id="rId219" Type="http://schemas.openxmlformats.org/officeDocument/2006/relationships/slide" Target="slides/slide214.xml"/><Relationship Id="rId218" Type="http://schemas.openxmlformats.org/officeDocument/2006/relationships/slide" Target="slides/slide213.xml"/><Relationship Id="rId213" Type="http://schemas.openxmlformats.org/officeDocument/2006/relationships/slide" Target="slides/slide208.xml"/><Relationship Id="rId212" Type="http://schemas.openxmlformats.org/officeDocument/2006/relationships/slide" Target="slides/slide207.xml"/><Relationship Id="rId211" Type="http://schemas.openxmlformats.org/officeDocument/2006/relationships/slide" Target="slides/slide206.xml"/><Relationship Id="rId210" Type="http://schemas.openxmlformats.org/officeDocument/2006/relationships/slide" Target="slides/slide205.xml"/><Relationship Id="rId129" Type="http://schemas.openxmlformats.org/officeDocument/2006/relationships/slide" Target="slides/slide124.xml"/><Relationship Id="rId128" Type="http://schemas.openxmlformats.org/officeDocument/2006/relationships/slide" Target="slides/slide123.xml"/><Relationship Id="rId249" Type="http://schemas.openxmlformats.org/officeDocument/2006/relationships/slide" Target="slides/slide244.xml"/><Relationship Id="rId127" Type="http://schemas.openxmlformats.org/officeDocument/2006/relationships/slide" Target="slides/slide122.xml"/><Relationship Id="rId248" Type="http://schemas.openxmlformats.org/officeDocument/2006/relationships/slide" Target="slides/slide243.xml"/><Relationship Id="rId126" Type="http://schemas.openxmlformats.org/officeDocument/2006/relationships/slide" Target="slides/slide121.xml"/><Relationship Id="rId247" Type="http://schemas.openxmlformats.org/officeDocument/2006/relationships/slide" Target="slides/slide242.xml"/><Relationship Id="rId121" Type="http://schemas.openxmlformats.org/officeDocument/2006/relationships/slide" Target="slides/slide116.xml"/><Relationship Id="rId242" Type="http://schemas.openxmlformats.org/officeDocument/2006/relationships/slide" Target="slides/slide237.xml"/><Relationship Id="rId120" Type="http://schemas.openxmlformats.org/officeDocument/2006/relationships/slide" Target="slides/slide115.xml"/><Relationship Id="rId241" Type="http://schemas.openxmlformats.org/officeDocument/2006/relationships/slide" Target="slides/slide236.xml"/><Relationship Id="rId240" Type="http://schemas.openxmlformats.org/officeDocument/2006/relationships/slide" Target="slides/slide235.xml"/><Relationship Id="rId125" Type="http://schemas.openxmlformats.org/officeDocument/2006/relationships/slide" Target="slides/slide120.xml"/><Relationship Id="rId246" Type="http://schemas.openxmlformats.org/officeDocument/2006/relationships/slide" Target="slides/slide241.xml"/><Relationship Id="rId124" Type="http://schemas.openxmlformats.org/officeDocument/2006/relationships/slide" Target="slides/slide119.xml"/><Relationship Id="rId245" Type="http://schemas.openxmlformats.org/officeDocument/2006/relationships/slide" Target="slides/slide240.xml"/><Relationship Id="rId123" Type="http://schemas.openxmlformats.org/officeDocument/2006/relationships/slide" Target="slides/slide118.xml"/><Relationship Id="rId244" Type="http://schemas.openxmlformats.org/officeDocument/2006/relationships/slide" Target="slides/slide239.xml"/><Relationship Id="rId122" Type="http://schemas.openxmlformats.org/officeDocument/2006/relationships/slide" Target="slides/slide117.xml"/><Relationship Id="rId243" Type="http://schemas.openxmlformats.org/officeDocument/2006/relationships/slide" Target="slides/slide238.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99" Type="http://schemas.openxmlformats.org/officeDocument/2006/relationships/slide" Target="slides/slide94.xml"/><Relationship Id="rId98" Type="http://schemas.openxmlformats.org/officeDocument/2006/relationships/slide" Target="slides/slide93.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239" Type="http://schemas.openxmlformats.org/officeDocument/2006/relationships/slide" Target="slides/slide234.xml"/><Relationship Id="rId117" Type="http://schemas.openxmlformats.org/officeDocument/2006/relationships/slide" Target="slides/slide112.xml"/><Relationship Id="rId238" Type="http://schemas.openxmlformats.org/officeDocument/2006/relationships/slide" Target="slides/slide233.xml"/><Relationship Id="rId116" Type="http://schemas.openxmlformats.org/officeDocument/2006/relationships/slide" Target="slides/slide111.xml"/><Relationship Id="rId237" Type="http://schemas.openxmlformats.org/officeDocument/2006/relationships/slide" Target="slides/slide232.xml"/><Relationship Id="rId115" Type="http://schemas.openxmlformats.org/officeDocument/2006/relationships/slide" Target="slides/slide110.xml"/><Relationship Id="rId236" Type="http://schemas.openxmlformats.org/officeDocument/2006/relationships/slide" Target="slides/slide231.xml"/><Relationship Id="rId119" Type="http://schemas.openxmlformats.org/officeDocument/2006/relationships/slide" Target="slides/slide114.xml"/><Relationship Id="rId110" Type="http://schemas.openxmlformats.org/officeDocument/2006/relationships/slide" Target="slides/slide105.xml"/><Relationship Id="rId231" Type="http://schemas.openxmlformats.org/officeDocument/2006/relationships/slide" Target="slides/slide226.xml"/><Relationship Id="rId230" Type="http://schemas.openxmlformats.org/officeDocument/2006/relationships/slide" Target="slides/slide225.xml"/><Relationship Id="rId114" Type="http://schemas.openxmlformats.org/officeDocument/2006/relationships/slide" Target="slides/slide109.xml"/><Relationship Id="rId235" Type="http://schemas.openxmlformats.org/officeDocument/2006/relationships/slide" Target="slides/slide230.xml"/><Relationship Id="rId113" Type="http://schemas.openxmlformats.org/officeDocument/2006/relationships/slide" Target="slides/slide108.xml"/><Relationship Id="rId234" Type="http://schemas.openxmlformats.org/officeDocument/2006/relationships/slide" Target="slides/slide229.xml"/><Relationship Id="rId112" Type="http://schemas.openxmlformats.org/officeDocument/2006/relationships/slide" Target="slides/slide107.xml"/><Relationship Id="rId233" Type="http://schemas.openxmlformats.org/officeDocument/2006/relationships/slide" Target="slides/slide228.xml"/><Relationship Id="rId111" Type="http://schemas.openxmlformats.org/officeDocument/2006/relationships/slide" Target="slides/slide106.xml"/><Relationship Id="rId232" Type="http://schemas.openxmlformats.org/officeDocument/2006/relationships/slide" Target="slides/slide227.xml"/><Relationship Id="rId206" Type="http://schemas.openxmlformats.org/officeDocument/2006/relationships/slide" Target="slides/slide201.xml"/><Relationship Id="rId205" Type="http://schemas.openxmlformats.org/officeDocument/2006/relationships/slide" Target="slides/slide200.xml"/><Relationship Id="rId204" Type="http://schemas.openxmlformats.org/officeDocument/2006/relationships/slide" Target="slides/slide199.xml"/><Relationship Id="rId203" Type="http://schemas.openxmlformats.org/officeDocument/2006/relationships/slide" Target="slides/slide198.xml"/><Relationship Id="rId209" Type="http://schemas.openxmlformats.org/officeDocument/2006/relationships/slide" Target="slides/slide204.xml"/><Relationship Id="rId208" Type="http://schemas.openxmlformats.org/officeDocument/2006/relationships/slide" Target="slides/slide203.xml"/><Relationship Id="rId207" Type="http://schemas.openxmlformats.org/officeDocument/2006/relationships/slide" Target="slides/slide202.xml"/><Relationship Id="rId202" Type="http://schemas.openxmlformats.org/officeDocument/2006/relationships/slide" Target="slides/slide197.xml"/><Relationship Id="rId201" Type="http://schemas.openxmlformats.org/officeDocument/2006/relationships/slide" Target="slides/slide196.xml"/><Relationship Id="rId200" Type="http://schemas.openxmlformats.org/officeDocument/2006/relationships/slide" Target="slides/slide195.xml"/></Relationships>
</file>

<file path=ppt/media/image1.jpg>
</file>

<file path=ppt/media/image2.jpg>
</file>

<file path=ppt/media/image3.gif>
</file>

<file path=ppt/media/image4.jpg>
</file>

<file path=ppt/media/image5.jpg>
</file>

<file path=ppt/media/image6.gi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75e5358449c99f2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75e5358449c99f2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5b5e77f621033f1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5b5e77f621033f1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g5b5e77f621033f1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 name="Google Shape;984;g5b5e77f621033f1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5b5e77f621033f16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5b5e77f621033f16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5b5e77f621033f16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5b5e77f621033f16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g5b5e77f621033f16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5b5e77f621033f16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5b5e77f621033f16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5b5e77f621033f16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5b5e77f621033f16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5b5e77f621033f16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5b5e77f621033f16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5b5e77f621033f16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5b5e77f621033f16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5b5e77f621033f16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5b5e77f621033f16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5b5e77f621033f16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75e5358449c99f22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5e5358449c99f22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5b5e77f621033f16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5b5e77f621033f16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5b5e77f621033f16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5b5e77f621033f16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5b5e77f621033f16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5b5e77f621033f16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5b5e77f621033f16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5b5e77f621033f16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5b5e77f621033f16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5b5e77f621033f16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5b5e77f621033f16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5b5e77f621033f16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5b5e77f621033f16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5b5e77f621033f16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5b5e77f621033f16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5b5e77f621033f16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5b5e77f621033f16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5b5e77f621033f16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5b5e77f621033f16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5b5e77f621033f16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75e5358449c99f2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5e5358449c99f2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g5b5e77f621033f16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 name="Google Shape;1071;g5b5e77f621033f16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5b5e77f621033f16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7" name="Google Shape;1077;g5b5e77f621033f16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5b5e77f621033f16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5b5e77f621033f16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g5b5e77f621033f16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 name="Google Shape;1090;g5b5e77f621033f16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5b5e77f621033f16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5b5e77f621033f16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5b5e77f621033f16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5b5e77f621033f16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5b5e77f621033f16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5b5e77f621033f16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5b5e77f621033f16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5b5e77f621033f16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g5b5e77f621033f16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7" name="Google Shape;1117;g5b5e77f621033f16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5b5e77f621033f16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5b5e77f621033f16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75e5358449c99f2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5e5358449c99f2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5b5e77f621033f16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5b5e77f621033f16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5b5e77f621033f16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5b5e77f621033f16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5b5e77f621033f16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5b5e77f621033f16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5b5e77f621033f16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5b5e77f621033f16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5b5e77f621033f16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5b5e77f621033f16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5b5e77f621033f16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 name="Google Shape;1159;g5b5e77f621033f16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5b5e77f621033f16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5b5e77f621033f16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5b5e77f621033f16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5b5e77f621033f16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5b5e77f621033f16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5b5e77f621033f16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g5b5e77f621033f16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g5b5e77f621033f16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0e17c4b4697882a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0e17c4b4697882a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5b5e77f621033f16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 name="Google Shape;1186;g5b5e77f621033f16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g5b5e77f621033f16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 name="Google Shape;1193;g5b5e77f621033f16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7" name="Shape 1197"/>
        <p:cNvGrpSpPr/>
        <p:nvPr/>
      </p:nvGrpSpPr>
      <p:grpSpPr>
        <a:xfrm>
          <a:off x="0" y="0"/>
          <a:ext cx="0" cy="0"/>
          <a:chOff x="0" y="0"/>
          <a:chExt cx="0" cy="0"/>
        </a:xfrm>
      </p:grpSpPr>
      <p:sp>
        <p:nvSpPr>
          <p:cNvPr id="1198" name="Google Shape;1198;g5b5e77f621033f16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9" name="Google Shape;1199;g5b5e77f621033f16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 name="Shape 1253"/>
        <p:cNvGrpSpPr/>
        <p:nvPr/>
      </p:nvGrpSpPr>
      <p:grpSpPr>
        <a:xfrm>
          <a:off x="0" y="0"/>
          <a:ext cx="0" cy="0"/>
          <a:chOff x="0" y="0"/>
          <a:chExt cx="0" cy="0"/>
        </a:xfrm>
      </p:grpSpPr>
      <p:sp>
        <p:nvSpPr>
          <p:cNvPr id="1254" name="Google Shape;1254;g5b5e77f621033f16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5" name="Google Shape;1255;g5b5e77f621033f16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8" name="Shape 1258"/>
        <p:cNvGrpSpPr/>
        <p:nvPr/>
      </p:nvGrpSpPr>
      <p:grpSpPr>
        <a:xfrm>
          <a:off x="0" y="0"/>
          <a:ext cx="0" cy="0"/>
          <a:chOff x="0" y="0"/>
          <a:chExt cx="0" cy="0"/>
        </a:xfrm>
      </p:grpSpPr>
      <p:sp>
        <p:nvSpPr>
          <p:cNvPr id="1259" name="Google Shape;1259;g5b5e77f621033f16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0" name="Google Shape;1260;g5b5e77f621033f16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5b5e77f621033f16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5b5e77f621033f16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1" name="Shape 1271"/>
        <p:cNvGrpSpPr/>
        <p:nvPr/>
      </p:nvGrpSpPr>
      <p:grpSpPr>
        <a:xfrm>
          <a:off x="0" y="0"/>
          <a:ext cx="0" cy="0"/>
          <a:chOff x="0" y="0"/>
          <a:chExt cx="0" cy="0"/>
        </a:xfrm>
      </p:grpSpPr>
      <p:sp>
        <p:nvSpPr>
          <p:cNvPr id="1272" name="Google Shape;1272;g5b5e77f621033f16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3" name="Google Shape;1273;g5b5e77f621033f16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 name="Shape 1328"/>
        <p:cNvGrpSpPr/>
        <p:nvPr/>
      </p:nvGrpSpPr>
      <p:grpSpPr>
        <a:xfrm>
          <a:off x="0" y="0"/>
          <a:ext cx="0" cy="0"/>
          <a:chOff x="0" y="0"/>
          <a:chExt cx="0" cy="0"/>
        </a:xfrm>
      </p:grpSpPr>
      <p:sp>
        <p:nvSpPr>
          <p:cNvPr id="1329" name="Google Shape;1329;g5b5e77f621033f16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0" name="Google Shape;1330;g5b5e77f621033f16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g5b5e77f621033f16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6" name="Google Shape;1346;g5b5e77f621033f16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0" name="Shape 1350"/>
        <p:cNvGrpSpPr/>
        <p:nvPr/>
      </p:nvGrpSpPr>
      <p:grpSpPr>
        <a:xfrm>
          <a:off x="0" y="0"/>
          <a:ext cx="0" cy="0"/>
          <a:chOff x="0" y="0"/>
          <a:chExt cx="0" cy="0"/>
        </a:xfrm>
      </p:grpSpPr>
      <p:sp>
        <p:nvSpPr>
          <p:cNvPr id="1351" name="Google Shape;1351;g62bf2eea5aa27ac2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2" name="Google Shape;1352;g62bf2eea5aa27ac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0e17c4b4697882a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0e17c4b4697882a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62bf2eea5aa27ac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 name="Google Shape;1357;g62bf2eea5aa27ac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0" name="Shape 1360"/>
        <p:cNvGrpSpPr/>
        <p:nvPr/>
      </p:nvGrpSpPr>
      <p:grpSpPr>
        <a:xfrm>
          <a:off x="0" y="0"/>
          <a:ext cx="0" cy="0"/>
          <a:chOff x="0" y="0"/>
          <a:chExt cx="0" cy="0"/>
        </a:xfrm>
      </p:grpSpPr>
      <p:sp>
        <p:nvSpPr>
          <p:cNvPr id="1361" name="Google Shape;1361;g62bf2eea5aa27ac2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2" name="Google Shape;1362;g62bf2eea5aa27ac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 name="Shape 1365"/>
        <p:cNvGrpSpPr/>
        <p:nvPr/>
      </p:nvGrpSpPr>
      <p:grpSpPr>
        <a:xfrm>
          <a:off x="0" y="0"/>
          <a:ext cx="0" cy="0"/>
          <a:chOff x="0" y="0"/>
          <a:chExt cx="0" cy="0"/>
        </a:xfrm>
      </p:grpSpPr>
      <p:sp>
        <p:nvSpPr>
          <p:cNvPr id="1366" name="Google Shape;1366;g62bf2eea5aa27ac2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7" name="Google Shape;1367;g62bf2eea5aa27ac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0" name="Shape 1370"/>
        <p:cNvGrpSpPr/>
        <p:nvPr/>
      </p:nvGrpSpPr>
      <p:grpSpPr>
        <a:xfrm>
          <a:off x="0" y="0"/>
          <a:ext cx="0" cy="0"/>
          <a:chOff x="0" y="0"/>
          <a:chExt cx="0" cy="0"/>
        </a:xfrm>
      </p:grpSpPr>
      <p:sp>
        <p:nvSpPr>
          <p:cNvPr id="1371" name="Google Shape;1371;g62bf2eea5aa27ac2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2" name="Google Shape;1372;g62bf2eea5aa27ac2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62bf2eea5aa27ac2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62bf2eea5aa27ac2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 name="Shape 1378"/>
        <p:cNvGrpSpPr/>
        <p:nvPr/>
      </p:nvGrpSpPr>
      <p:grpSpPr>
        <a:xfrm>
          <a:off x="0" y="0"/>
          <a:ext cx="0" cy="0"/>
          <a:chOff x="0" y="0"/>
          <a:chExt cx="0" cy="0"/>
        </a:xfrm>
      </p:grpSpPr>
      <p:sp>
        <p:nvSpPr>
          <p:cNvPr id="1379" name="Google Shape;1379;g62bf2eea5aa27ac2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 name="Google Shape;1380;g62bf2eea5aa27ac2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62bf2eea5aa27ac2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62bf2eea5aa27ac2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g62bf2eea5aa27ac2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 name="Google Shape;1388;g62bf2eea5aa27ac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 name="Shape 1390"/>
        <p:cNvGrpSpPr/>
        <p:nvPr/>
      </p:nvGrpSpPr>
      <p:grpSpPr>
        <a:xfrm>
          <a:off x="0" y="0"/>
          <a:ext cx="0" cy="0"/>
          <a:chOff x="0" y="0"/>
          <a:chExt cx="0" cy="0"/>
        </a:xfrm>
      </p:grpSpPr>
      <p:sp>
        <p:nvSpPr>
          <p:cNvPr id="1391" name="Google Shape;1391;g62bf2eea5aa27ac2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 name="Google Shape;1392;g62bf2eea5aa27ac2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4" name="Shape 1394"/>
        <p:cNvGrpSpPr/>
        <p:nvPr/>
      </p:nvGrpSpPr>
      <p:grpSpPr>
        <a:xfrm>
          <a:off x="0" y="0"/>
          <a:ext cx="0" cy="0"/>
          <a:chOff x="0" y="0"/>
          <a:chExt cx="0" cy="0"/>
        </a:xfrm>
      </p:grpSpPr>
      <p:sp>
        <p:nvSpPr>
          <p:cNvPr id="1395" name="Google Shape;1395;g62bf2eea5aa27ac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62bf2eea5aa27ac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0e17c4b4697882a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0e17c4b4697882a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8" name="Shape 1398"/>
        <p:cNvGrpSpPr/>
        <p:nvPr/>
      </p:nvGrpSpPr>
      <p:grpSpPr>
        <a:xfrm>
          <a:off x="0" y="0"/>
          <a:ext cx="0" cy="0"/>
          <a:chOff x="0" y="0"/>
          <a:chExt cx="0" cy="0"/>
        </a:xfrm>
      </p:grpSpPr>
      <p:sp>
        <p:nvSpPr>
          <p:cNvPr id="1399" name="Google Shape;1399;g62bf2eea5aa27ac2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0" name="Google Shape;1400;g62bf2eea5aa27ac2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62bf2eea5aa27ac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62bf2eea5aa27ac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6" name="Shape 1406"/>
        <p:cNvGrpSpPr/>
        <p:nvPr/>
      </p:nvGrpSpPr>
      <p:grpSpPr>
        <a:xfrm>
          <a:off x="0" y="0"/>
          <a:ext cx="0" cy="0"/>
          <a:chOff x="0" y="0"/>
          <a:chExt cx="0" cy="0"/>
        </a:xfrm>
      </p:grpSpPr>
      <p:sp>
        <p:nvSpPr>
          <p:cNvPr id="1407" name="Google Shape;1407;g62bf2eea5aa27ac2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8" name="Google Shape;1408;g62bf2eea5aa27ac2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0" name="Shape 1410"/>
        <p:cNvGrpSpPr/>
        <p:nvPr/>
      </p:nvGrpSpPr>
      <p:grpSpPr>
        <a:xfrm>
          <a:off x="0" y="0"/>
          <a:ext cx="0" cy="0"/>
          <a:chOff x="0" y="0"/>
          <a:chExt cx="0" cy="0"/>
        </a:xfrm>
      </p:grpSpPr>
      <p:sp>
        <p:nvSpPr>
          <p:cNvPr id="1411" name="Google Shape;1411;g62bf2eea5aa27ac2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2" name="Google Shape;1412;g62bf2eea5aa27ac2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62bf2eea5aa27ac2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62bf2eea5aa27ac2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8" name="Shape 1418"/>
        <p:cNvGrpSpPr/>
        <p:nvPr/>
      </p:nvGrpSpPr>
      <p:grpSpPr>
        <a:xfrm>
          <a:off x="0" y="0"/>
          <a:ext cx="0" cy="0"/>
          <a:chOff x="0" y="0"/>
          <a:chExt cx="0" cy="0"/>
        </a:xfrm>
      </p:grpSpPr>
      <p:sp>
        <p:nvSpPr>
          <p:cNvPr id="1419" name="Google Shape;1419;g62bf2eea5aa27ac2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0" name="Google Shape;1420;g62bf2eea5aa27ac2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 name="Shape 1422"/>
        <p:cNvGrpSpPr/>
        <p:nvPr/>
      </p:nvGrpSpPr>
      <p:grpSpPr>
        <a:xfrm>
          <a:off x="0" y="0"/>
          <a:ext cx="0" cy="0"/>
          <a:chOff x="0" y="0"/>
          <a:chExt cx="0" cy="0"/>
        </a:xfrm>
      </p:grpSpPr>
      <p:sp>
        <p:nvSpPr>
          <p:cNvPr id="1423" name="Google Shape;1423;g62bf2eea5aa27ac2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 name="Google Shape;1424;g62bf2eea5aa27ac2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6" name="Shape 1426"/>
        <p:cNvGrpSpPr/>
        <p:nvPr/>
      </p:nvGrpSpPr>
      <p:grpSpPr>
        <a:xfrm>
          <a:off x="0" y="0"/>
          <a:ext cx="0" cy="0"/>
          <a:chOff x="0" y="0"/>
          <a:chExt cx="0" cy="0"/>
        </a:xfrm>
      </p:grpSpPr>
      <p:sp>
        <p:nvSpPr>
          <p:cNvPr id="1427" name="Google Shape;1427;g62bf2eea5aa27ac2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8" name="Google Shape;1428;g62bf2eea5aa27ac2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0" name="Shape 1430"/>
        <p:cNvGrpSpPr/>
        <p:nvPr/>
      </p:nvGrpSpPr>
      <p:grpSpPr>
        <a:xfrm>
          <a:off x="0" y="0"/>
          <a:ext cx="0" cy="0"/>
          <a:chOff x="0" y="0"/>
          <a:chExt cx="0" cy="0"/>
        </a:xfrm>
      </p:grpSpPr>
      <p:sp>
        <p:nvSpPr>
          <p:cNvPr id="1431" name="Google Shape;1431;g62bf2eea5aa27ac2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2" name="Google Shape;1432;g62bf2eea5aa27ac2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4" name="Shape 1434"/>
        <p:cNvGrpSpPr/>
        <p:nvPr/>
      </p:nvGrpSpPr>
      <p:grpSpPr>
        <a:xfrm>
          <a:off x="0" y="0"/>
          <a:ext cx="0" cy="0"/>
          <a:chOff x="0" y="0"/>
          <a:chExt cx="0" cy="0"/>
        </a:xfrm>
      </p:grpSpPr>
      <p:sp>
        <p:nvSpPr>
          <p:cNvPr id="1435" name="Google Shape;1435;g62bf2eea5aa27ac2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6" name="Google Shape;1436;g62bf2eea5aa27ac2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0e17c4b4697882a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0e17c4b4697882a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62bf2eea5aa27ac2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62bf2eea5aa27ac2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62bf2eea5aa27ac2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62bf2eea5aa27ac2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62bf2eea5aa27ac2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62bf2eea5aa27ac2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62bf2eea5aa27ac2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62bf2eea5aa27ac2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62bf2eea5aa27ac2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62bf2eea5aa27ac2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0" name="Shape 1460"/>
        <p:cNvGrpSpPr/>
        <p:nvPr/>
      </p:nvGrpSpPr>
      <p:grpSpPr>
        <a:xfrm>
          <a:off x="0" y="0"/>
          <a:ext cx="0" cy="0"/>
          <a:chOff x="0" y="0"/>
          <a:chExt cx="0" cy="0"/>
        </a:xfrm>
      </p:grpSpPr>
      <p:sp>
        <p:nvSpPr>
          <p:cNvPr id="1461" name="Google Shape;1461;g62bf2eea5aa27ac2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2" name="Google Shape;1462;g62bf2eea5aa27ac2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 name="Shape 1464"/>
        <p:cNvGrpSpPr/>
        <p:nvPr/>
      </p:nvGrpSpPr>
      <p:grpSpPr>
        <a:xfrm>
          <a:off x="0" y="0"/>
          <a:ext cx="0" cy="0"/>
          <a:chOff x="0" y="0"/>
          <a:chExt cx="0" cy="0"/>
        </a:xfrm>
      </p:grpSpPr>
      <p:sp>
        <p:nvSpPr>
          <p:cNvPr id="1465" name="Google Shape;1465;g62bf2eea5aa27ac2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6" name="Google Shape;1466;g62bf2eea5aa27ac2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8" name="Shape 1468"/>
        <p:cNvGrpSpPr/>
        <p:nvPr/>
      </p:nvGrpSpPr>
      <p:grpSpPr>
        <a:xfrm>
          <a:off x="0" y="0"/>
          <a:ext cx="0" cy="0"/>
          <a:chOff x="0" y="0"/>
          <a:chExt cx="0" cy="0"/>
        </a:xfrm>
      </p:grpSpPr>
      <p:sp>
        <p:nvSpPr>
          <p:cNvPr id="1469" name="Google Shape;1469;g62bf2eea5aa27ac2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0" name="Google Shape;1470;g62bf2eea5aa27ac2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2" name="Shape 1472"/>
        <p:cNvGrpSpPr/>
        <p:nvPr/>
      </p:nvGrpSpPr>
      <p:grpSpPr>
        <a:xfrm>
          <a:off x="0" y="0"/>
          <a:ext cx="0" cy="0"/>
          <a:chOff x="0" y="0"/>
          <a:chExt cx="0" cy="0"/>
        </a:xfrm>
      </p:grpSpPr>
      <p:sp>
        <p:nvSpPr>
          <p:cNvPr id="1473" name="Google Shape;1473;g62bf2eea5aa27ac2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4" name="Google Shape;1474;g62bf2eea5aa27ac2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 name="Shape 1476"/>
        <p:cNvGrpSpPr/>
        <p:nvPr/>
      </p:nvGrpSpPr>
      <p:grpSpPr>
        <a:xfrm>
          <a:off x="0" y="0"/>
          <a:ext cx="0" cy="0"/>
          <a:chOff x="0" y="0"/>
          <a:chExt cx="0" cy="0"/>
        </a:xfrm>
      </p:grpSpPr>
      <p:sp>
        <p:nvSpPr>
          <p:cNvPr id="1477" name="Google Shape;1477;g62bf2eea5aa27ac2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8" name="Google Shape;1478;g62bf2eea5aa27ac2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0e17c4b4697882a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0e17c4b4697882a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 name="Shape 1480"/>
        <p:cNvGrpSpPr/>
        <p:nvPr/>
      </p:nvGrpSpPr>
      <p:grpSpPr>
        <a:xfrm>
          <a:off x="0" y="0"/>
          <a:ext cx="0" cy="0"/>
          <a:chOff x="0" y="0"/>
          <a:chExt cx="0" cy="0"/>
        </a:xfrm>
      </p:grpSpPr>
      <p:sp>
        <p:nvSpPr>
          <p:cNvPr id="1481" name="Google Shape;1481;g62bf2eea5aa27ac2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2" name="Google Shape;1482;g62bf2eea5aa27ac2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4" name="Shape 1484"/>
        <p:cNvGrpSpPr/>
        <p:nvPr/>
      </p:nvGrpSpPr>
      <p:grpSpPr>
        <a:xfrm>
          <a:off x="0" y="0"/>
          <a:ext cx="0" cy="0"/>
          <a:chOff x="0" y="0"/>
          <a:chExt cx="0" cy="0"/>
        </a:xfrm>
      </p:grpSpPr>
      <p:sp>
        <p:nvSpPr>
          <p:cNvPr id="1485" name="Google Shape;1485;g62bf2eea5aa27ac2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6" name="Google Shape;1486;g62bf2eea5aa27ac2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8" name="Shape 1488"/>
        <p:cNvGrpSpPr/>
        <p:nvPr/>
      </p:nvGrpSpPr>
      <p:grpSpPr>
        <a:xfrm>
          <a:off x="0" y="0"/>
          <a:ext cx="0" cy="0"/>
          <a:chOff x="0" y="0"/>
          <a:chExt cx="0" cy="0"/>
        </a:xfrm>
      </p:grpSpPr>
      <p:sp>
        <p:nvSpPr>
          <p:cNvPr id="1489" name="Google Shape;1489;g62bf2eea5aa27ac2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0" name="Google Shape;1490;g62bf2eea5aa27ac2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2" name="Shape 1492"/>
        <p:cNvGrpSpPr/>
        <p:nvPr/>
      </p:nvGrpSpPr>
      <p:grpSpPr>
        <a:xfrm>
          <a:off x="0" y="0"/>
          <a:ext cx="0" cy="0"/>
          <a:chOff x="0" y="0"/>
          <a:chExt cx="0" cy="0"/>
        </a:xfrm>
      </p:grpSpPr>
      <p:sp>
        <p:nvSpPr>
          <p:cNvPr id="1493" name="Google Shape;1493;g62bf2eea5aa27ac2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4" name="Google Shape;1494;g62bf2eea5aa27ac2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6" name="Shape 1496"/>
        <p:cNvGrpSpPr/>
        <p:nvPr/>
      </p:nvGrpSpPr>
      <p:grpSpPr>
        <a:xfrm>
          <a:off x="0" y="0"/>
          <a:ext cx="0" cy="0"/>
          <a:chOff x="0" y="0"/>
          <a:chExt cx="0" cy="0"/>
        </a:xfrm>
      </p:grpSpPr>
      <p:sp>
        <p:nvSpPr>
          <p:cNvPr id="1497" name="Google Shape;1497;g62bf2eea5aa27ac2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8" name="Google Shape;1498;g62bf2eea5aa27ac2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 name="Shape 1500"/>
        <p:cNvGrpSpPr/>
        <p:nvPr/>
      </p:nvGrpSpPr>
      <p:grpSpPr>
        <a:xfrm>
          <a:off x="0" y="0"/>
          <a:ext cx="0" cy="0"/>
          <a:chOff x="0" y="0"/>
          <a:chExt cx="0" cy="0"/>
        </a:xfrm>
      </p:grpSpPr>
      <p:sp>
        <p:nvSpPr>
          <p:cNvPr id="1501" name="Google Shape;1501;g62bf2eea5aa27ac2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2" name="Google Shape;1502;g62bf2eea5aa27ac2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 name="Shape 1505"/>
        <p:cNvGrpSpPr/>
        <p:nvPr/>
      </p:nvGrpSpPr>
      <p:grpSpPr>
        <a:xfrm>
          <a:off x="0" y="0"/>
          <a:ext cx="0" cy="0"/>
          <a:chOff x="0" y="0"/>
          <a:chExt cx="0" cy="0"/>
        </a:xfrm>
      </p:grpSpPr>
      <p:sp>
        <p:nvSpPr>
          <p:cNvPr id="1506" name="Google Shape;1506;g62bf2eea5aa27ac2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 name="Google Shape;1507;g62bf2eea5aa27ac2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0" name="Shape 1510"/>
        <p:cNvGrpSpPr/>
        <p:nvPr/>
      </p:nvGrpSpPr>
      <p:grpSpPr>
        <a:xfrm>
          <a:off x="0" y="0"/>
          <a:ext cx="0" cy="0"/>
          <a:chOff x="0" y="0"/>
          <a:chExt cx="0" cy="0"/>
        </a:xfrm>
      </p:grpSpPr>
      <p:sp>
        <p:nvSpPr>
          <p:cNvPr id="1511" name="Google Shape;1511;g23b2fb3d8b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2" name="Google Shape;1512;g23b2fb3d8b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7" name="Shape 1517"/>
        <p:cNvGrpSpPr/>
        <p:nvPr/>
      </p:nvGrpSpPr>
      <p:grpSpPr>
        <a:xfrm>
          <a:off x="0" y="0"/>
          <a:ext cx="0" cy="0"/>
          <a:chOff x="0" y="0"/>
          <a:chExt cx="0" cy="0"/>
        </a:xfrm>
      </p:grpSpPr>
      <p:sp>
        <p:nvSpPr>
          <p:cNvPr id="1518" name="Google Shape;1518;g23b2fb3d8b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9" name="Google Shape;1519;g23b2fb3d8b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 name="Shape 1524"/>
        <p:cNvGrpSpPr/>
        <p:nvPr/>
      </p:nvGrpSpPr>
      <p:grpSpPr>
        <a:xfrm>
          <a:off x="0" y="0"/>
          <a:ext cx="0" cy="0"/>
          <a:chOff x="0" y="0"/>
          <a:chExt cx="0" cy="0"/>
        </a:xfrm>
      </p:grpSpPr>
      <p:sp>
        <p:nvSpPr>
          <p:cNvPr id="1525" name="Google Shape;1525;g23b2fb3d8b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6" name="Google Shape;1526;g23b2fb3d8b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0e17c4b4697882a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0e17c4b4697882a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g62bf2eea5aa27ac2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62bf2eea5aa27ac2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5" name="Shape 1535"/>
        <p:cNvGrpSpPr/>
        <p:nvPr/>
      </p:nvGrpSpPr>
      <p:grpSpPr>
        <a:xfrm>
          <a:off x="0" y="0"/>
          <a:ext cx="0" cy="0"/>
          <a:chOff x="0" y="0"/>
          <a:chExt cx="0" cy="0"/>
        </a:xfrm>
      </p:grpSpPr>
      <p:sp>
        <p:nvSpPr>
          <p:cNvPr id="1536" name="Google Shape;1536;g62bf2eea5aa27ac2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7" name="Google Shape;1537;g62bf2eea5aa27ac2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0" name="Shape 1540"/>
        <p:cNvGrpSpPr/>
        <p:nvPr/>
      </p:nvGrpSpPr>
      <p:grpSpPr>
        <a:xfrm>
          <a:off x="0" y="0"/>
          <a:ext cx="0" cy="0"/>
          <a:chOff x="0" y="0"/>
          <a:chExt cx="0" cy="0"/>
        </a:xfrm>
      </p:grpSpPr>
      <p:sp>
        <p:nvSpPr>
          <p:cNvPr id="1541" name="Google Shape;1541;g62bf2eea5aa27ac2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2" name="Google Shape;1542;g62bf2eea5aa27ac2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4" name="Shape 1544"/>
        <p:cNvGrpSpPr/>
        <p:nvPr/>
      </p:nvGrpSpPr>
      <p:grpSpPr>
        <a:xfrm>
          <a:off x="0" y="0"/>
          <a:ext cx="0" cy="0"/>
          <a:chOff x="0" y="0"/>
          <a:chExt cx="0" cy="0"/>
        </a:xfrm>
      </p:grpSpPr>
      <p:sp>
        <p:nvSpPr>
          <p:cNvPr id="1545" name="Google Shape;1545;g62bf2eea5aa27ac2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6" name="Google Shape;1546;g62bf2eea5aa27ac2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0" name="Shape 1550"/>
        <p:cNvGrpSpPr/>
        <p:nvPr/>
      </p:nvGrpSpPr>
      <p:grpSpPr>
        <a:xfrm>
          <a:off x="0" y="0"/>
          <a:ext cx="0" cy="0"/>
          <a:chOff x="0" y="0"/>
          <a:chExt cx="0" cy="0"/>
        </a:xfrm>
      </p:grpSpPr>
      <p:sp>
        <p:nvSpPr>
          <p:cNvPr id="1551" name="Google Shape;1551;g62bf2eea5aa27ac2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2" name="Google Shape;1552;g62bf2eea5aa27ac2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6" name="Shape 1556"/>
        <p:cNvGrpSpPr/>
        <p:nvPr/>
      </p:nvGrpSpPr>
      <p:grpSpPr>
        <a:xfrm>
          <a:off x="0" y="0"/>
          <a:ext cx="0" cy="0"/>
          <a:chOff x="0" y="0"/>
          <a:chExt cx="0" cy="0"/>
        </a:xfrm>
      </p:grpSpPr>
      <p:sp>
        <p:nvSpPr>
          <p:cNvPr id="1557" name="Google Shape;1557;g62bf2eea5aa27ac2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8" name="Google Shape;1558;g62bf2eea5aa27ac2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2" name="Shape 1562"/>
        <p:cNvGrpSpPr/>
        <p:nvPr/>
      </p:nvGrpSpPr>
      <p:grpSpPr>
        <a:xfrm>
          <a:off x="0" y="0"/>
          <a:ext cx="0" cy="0"/>
          <a:chOff x="0" y="0"/>
          <a:chExt cx="0" cy="0"/>
        </a:xfrm>
      </p:grpSpPr>
      <p:sp>
        <p:nvSpPr>
          <p:cNvPr id="1563" name="Google Shape;1563;g62bf2eea5aa27ac2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4" name="Google Shape;1564;g62bf2eea5aa27ac2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8" name="Shape 1568"/>
        <p:cNvGrpSpPr/>
        <p:nvPr/>
      </p:nvGrpSpPr>
      <p:grpSpPr>
        <a:xfrm>
          <a:off x="0" y="0"/>
          <a:ext cx="0" cy="0"/>
          <a:chOff x="0" y="0"/>
          <a:chExt cx="0" cy="0"/>
        </a:xfrm>
      </p:grpSpPr>
      <p:sp>
        <p:nvSpPr>
          <p:cNvPr id="1569" name="Google Shape;1569;g62bf2eea5aa27ac2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0" name="Google Shape;1570;g62bf2eea5aa27ac2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4" name="Shape 1574"/>
        <p:cNvGrpSpPr/>
        <p:nvPr/>
      </p:nvGrpSpPr>
      <p:grpSpPr>
        <a:xfrm>
          <a:off x="0" y="0"/>
          <a:ext cx="0" cy="0"/>
          <a:chOff x="0" y="0"/>
          <a:chExt cx="0" cy="0"/>
        </a:xfrm>
      </p:grpSpPr>
      <p:sp>
        <p:nvSpPr>
          <p:cNvPr id="1575" name="Google Shape;1575;g62bf2eea5aa27ac2_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6" name="Google Shape;1576;g62bf2eea5aa27ac2_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0" name="Shape 1580"/>
        <p:cNvGrpSpPr/>
        <p:nvPr/>
      </p:nvGrpSpPr>
      <p:grpSpPr>
        <a:xfrm>
          <a:off x="0" y="0"/>
          <a:ext cx="0" cy="0"/>
          <a:chOff x="0" y="0"/>
          <a:chExt cx="0" cy="0"/>
        </a:xfrm>
      </p:grpSpPr>
      <p:sp>
        <p:nvSpPr>
          <p:cNvPr id="1581" name="Google Shape;1581;g62bf2eea5aa27ac2_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2" name="Google Shape;1582;g62bf2eea5aa27ac2_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75e5358449c99f2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75e5358449c99f2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0e17c4b4697882a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0e17c4b4697882a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6" name="Shape 1586"/>
        <p:cNvGrpSpPr/>
        <p:nvPr/>
      </p:nvGrpSpPr>
      <p:grpSpPr>
        <a:xfrm>
          <a:off x="0" y="0"/>
          <a:ext cx="0" cy="0"/>
          <a:chOff x="0" y="0"/>
          <a:chExt cx="0" cy="0"/>
        </a:xfrm>
      </p:grpSpPr>
      <p:sp>
        <p:nvSpPr>
          <p:cNvPr id="1587" name="Google Shape;1587;g62bf2eea5aa27ac2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8" name="Google Shape;1588;g62bf2eea5aa27ac2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2" name="Shape 1592"/>
        <p:cNvGrpSpPr/>
        <p:nvPr/>
      </p:nvGrpSpPr>
      <p:grpSpPr>
        <a:xfrm>
          <a:off x="0" y="0"/>
          <a:ext cx="0" cy="0"/>
          <a:chOff x="0" y="0"/>
          <a:chExt cx="0" cy="0"/>
        </a:xfrm>
      </p:grpSpPr>
      <p:sp>
        <p:nvSpPr>
          <p:cNvPr id="1593" name="Google Shape;1593;g62bf2eea5aa27ac2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4" name="Google Shape;1594;g62bf2eea5aa27ac2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6" name="Shape 1596"/>
        <p:cNvGrpSpPr/>
        <p:nvPr/>
      </p:nvGrpSpPr>
      <p:grpSpPr>
        <a:xfrm>
          <a:off x="0" y="0"/>
          <a:ext cx="0" cy="0"/>
          <a:chOff x="0" y="0"/>
          <a:chExt cx="0" cy="0"/>
        </a:xfrm>
      </p:grpSpPr>
      <p:sp>
        <p:nvSpPr>
          <p:cNvPr id="1597" name="Google Shape;1597;g62bf2eea5aa27ac2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8" name="Google Shape;1598;g62bf2eea5aa27ac2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0" name="Shape 1600"/>
        <p:cNvGrpSpPr/>
        <p:nvPr/>
      </p:nvGrpSpPr>
      <p:grpSpPr>
        <a:xfrm>
          <a:off x="0" y="0"/>
          <a:ext cx="0" cy="0"/>
          <a:chOff x="0" y="0"/>
          <a:chExt cx="0" cy="0"/>
        </a:xfrm>
      </p:grpSpPr>
      <p:sp>
        <p:nvSpPr>
          <p:cNvPr id="1601" name="Google Shape;1601;g62bf2eea5aa27ac2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2" name="Google Shape;1602;g62bf2eea5aa27ac2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 name="Shape 1604"/>
        <p:cNvGrpSpPr/>
        <p:nvPr/>
      </p:nvGrpSpPr>
      <p:grpSpPr>
        <a:xfrm>
          <a:off x="0" y="0"/>
          <a:ext cx="0" cy="0"/>
          <a:chOff x="0" y="0"/>
          <a:chExt cx="0" cy="0"/>
        </a:xfrm>
      </p:grpSpPr>
      <p:sp>
        <p:nvSpPr>
          <p:cNvPr id="1605" name="Google Shape;1605;g62bf2eea5aa27ac2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6" name="Google Shape;1606;g62bf2eea5aa27ac2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8" name="Shape 1608"/>
        <p:cNvGrpSpPr/>
        <p:nvPr/>
      </p:nvGrpSpPr>
      <p:grpSpPr>
        <a:xfrm>
          <a:off x="0" y="0"/>
          <a:ext cx="0" cy="0"/>
          <a:chOff x="0" y="0"/>
          <a:chExt cx="0" cy="0"/>
        </a:xfrm>
      </p:grpSpPr>
      <p:sp>
        <p:nvSpPr>
          <p:cNvPr id="1609" name="Google Shape;1609;g62bf2eea5aa27ac2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0" name="Google Shape;1610;g62bf2eea5aa27ac2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2" name="Shape 1612"/>
        <p:cNvGrpSpPr/>
        <p:nvPr/>
      </p:nvGrpSpPr>
      <p:grpSpPr>
        <a:xfrm>
          <a:off x="0" y="0"/>
          <a:ext cx="0" cy="0"/>
          <a:chOff x="0" y="0"/>
          <a:chExt cx="0" cy="0"/>
        </a:xfrm>
      </p:grpSpPr>
      <p:sp>
        <p:nvSpPr>
          <p:cNvPr id="1613" name="Google Shape;1613;g62bf2eea5aa27ac2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4" name="Google Shape;1614;g62bf2eea5aa27ac2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g62bf2eea5aa27ac2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8" name="Google Shape;1618;g62bf2eea5aa27ac2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0" name="Shape 1620"/>
        <p:cNvGrpSpPr/>
        <p:nvPr/>
      </p:nvGrpSpPr>
      <p:grpSpPr>
        <a:xfrm>
          <a:off x="0" y="0"/>
          <a:ext cx="0" cy="0"/>
          <a:chOff x="0" y="0"/>
          <a:chExt cx="0" cy="0"/>
        </a:xfrm>
      </p:grpSpPr>
      <p:sp>
        <p:nvSpPr>
          <p:cNvPr id="1621" name="Google Shape;1621;g62bf2eea5aa27ac2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2" name="Google Shape;1622;g62bf2eea5aa27ac2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4" name="Shape 1624"/>
        <p:cNvGrpSpPr/>
        <p:nvPr/>
      </p:nvGrpSpPr>
      <p:grpSpPr>
        <a:xfrm>
          <a:off x="0" y="0"/>
          <a:ext cx="0" cy="0"/>
          <a:chOff x="0" y="0"/>
          <a:chExt cx="0" cy="0"/>
        </a:xfrm>
      </p:grpSpPr>
      <p:sp>
        <p:nvSpPr>
          <p:cNvPr id="1625" name="Google Shape;1625;g62bf2eea5aa27ac2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6" name="Google Shape;1626;g62bf2eea5aa27ac2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0e17c4b4697882a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0e17c4b4697882a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8" name="Shape 1628"/>
        <p:cNvGrpSpPr/>
        <p:nvPr/>
      </p:nvGrpSpPr>
      <p:grpSpPr>
        <a:xfrm>
          <a:off x="0" y="0"/>
          <a:ext cx="0" cy="0"/>
          <a:chOff x="0" y="0"/>
          <a:chExt cx="0" cy="0"/>
        </a:xfrm>
      </p:grpSpPr>
      <p:sp>
        <p:nvSpPr>
          <p:cNvPr id="1629" name="Google Shape;1629;g62bf2eea5aa27ac2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0" name="Google Shape;1630;g62bf2eea5aa27ac2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2" name="Shape 1632"/>
        <p:cNvGrpSpPr/>
        <p:nvPr/>
      </p:nvGrpSpPr>
      <p:grpSpPr>
        <a:xfrm>
          <a:off x="0" y="0"/>
          <a:ext cx="0" cy="0"/>
          <a:chOff x="0" y="0"/>
          <a:chExt cx="0" cy="0"/>
        </a:xfrm>
      </p:grpSpPr>
      <p:sp>
        <p:nvSpPr>
          <p:cNvPr id="1633" name="Google Shape;1633;g62bf2eea5aa27ac2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4" name="Google Shape;1634;g62bf2eea5aa27ac2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6" name="Shape 1636"/>
        <p:cNvGrpSpPr/>
        <p:nvPr/>
      </p:nvGrpSpPr>
      <p:grpSpPr>
        <a:xfrm>
          <a:off x="0" y="0"/>
          <a:ext cx="0" cy="0"/>
          <a:chOff x="0" y="0"/>
          <a:chExt cx="0" cy="0"/>
        </a:xfrm>
      </p:grpSpPr>
      <p:sp>
        <p:nvSpPr>
          <p:cNvPr id="1637" name="Google Shape;1637;g62bf2eea5aa27ac2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8" name="Google Shape;1638;g62bf2eea5aa27ac2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0" name="Shape 1640"/>
        <p:cNvGrpSpPr/>
        <p:nvPr/>
      </p:nvGrpSpPr>
      <p:grpSpPr>
        <a:xfrm>
          <a:off x="0" y="0"/>
          <a:ext cx="0" cy="0"/>
          <a:chOff x="0" y="0"/>
          <a:chExt cx="0" cy="0"/>
        </a:xfrm>
      </p:grpSpPr>
      <p:sp>
        <p:nvSpPr>
          <p:cNvPr id="1641" name="Google Shape;1641;g62bf2eea5aa27ac2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2" name="Google Shape;1642;g62bf2eea5aa27ac2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4" name="Shape 1644"/>
        <p:cNvGrpSpPr/>
        <p:nvPr/>
      </p:nvGrpSpPr>
      <p:grpSpPr>
        <a:xfrm>
          <a:off x="0" y="0"/>
          <a:ext cx="0" cy="0"/>
          <a:chOff x="0" y="0"/>
          <a:chExt cx="0" cy="0"/>
        </a:xfrm>
      </p:grpSpPr>
      <p:sp>
        <p:nvSpPr>
          <p:cNvPr id="1645" name="Google Shape;1645;g62bf2eea5aa27ac2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6" name="Google Shape;1646;g62bf2eea5aa27ac2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8" name="Shape 1648"/>
        <p:cNvGrpSpPr/>
        <p:nvPr/>
      </p:nvGrpSpPr>
      <p:grpSpPr>
        <a:xfrm>
          <a:off x="0" y="0"/>
          <a:ext cx="0" cy="0"/>
          <a:chOff x="0" y="0"/>
          <a:chExt cx="0" cy="0"/>
        </a:xfrm>
      </p:grpSpPr>
      <p:sp>
        <p:nvSpPr>
          <p:cNvPr id="1649" name="Google Shape;1649;g62bf2eea5aa27ac2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0" name="Google Shape;1650;g62bf2eea5aa27ac2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2" name="Shape 1652"/>
        <p:cNvGrpSpPr/>
        <p:nvPr/>
      </p:nvGrpSpPr>
      <p:grpSpPr>
        <a:xfrm>
          <a:off x="0" y="0"/>
          <a:ext cx="0" cy="0"/>
          <a:chOff x="0" y="0"/>
          <a:chExt cx="0" cy="0"/>
        </a:xfrm>
      </p:grpSpPr>
      <p:sp>
        <p:nvSpPr>
          <p:cNvPr id="1653" name="Google Shape;1653;g62bf2eea5aa27ac2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4" name="Google Shape;1654;g62bf2eea5aa27ac2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6" name="Shape 1656"/>
        <p:cNvGrpSpPr/>
        <p:nvPr/>
      </p:nvGrpSpPr>
      <p:grpSpPr>
        <a:xfrm>
          <a:off x="0" y="0"/>
          <a:ext cx="0" cy="0"/>
          <a:chOff x="0" y="0"/>
          <a:chExt cx="0" cy="0"/>
        </a:xfrm>
      </p:grpSpPr>
      <p:sp>
        <p:nvSpPr>
          <p:cNvPr id="1657" name="Google Shape;1657;g62bf2eea5aa27ac2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8" name="Google Shape;1658;g62bf2eea5aa27ac2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0" name="Shape 1660"/>
        <p:cNvGrpSpPr/>
        <p:nvPr/>
      </p:nvGrpSpPr>
      <p:grpSpPr>
        <a:xfrm>
          <a:off x="0" y="0"/>
          <a:ext cx="0" cy="0"/>
          <a:chOff x="0" y="0"/>
          <a:chExt cx="0" cy="0"/>
        </a:xfrm>
      </p:grpSpPr>
      <p:sp>
        <p:nvSpPr>
          <p:cNvPr id="1661" name="Google Shape;1661;g62bf2eea5aa27ac2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2" name="Google Shape;1662;g62bf2eea5aa27ac2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4" name="Shape 1664"/>
        <p:cNvGrpSpPr/>
        <p:nvPr/>
      </p:nvGrpSpPr>
      <p:grpSpPr>
        <a:xfrm>
          <a:off x="0" y="0"/>
          <a:ext cx="0" cy="0"/>
          <a:chOff x="0" y="0"/>
          <a:chExt cx="0" cy="0"/>
        </a:xfrm>
      </p:grpSpPr>
      <p:sp>
        <p:nvSpPr>
          <p:cNvPr id="1665" name="Google Shape;1665;g62bf2eea5aa27ac2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6" name="Google Shape;1666;g62bf2eea5aa27ac2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0e17c4b4697882a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0e17c4b4697882a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8" name="Shape 1668"/>
        <p:cNvGrpSpPr/>
        <p:nvPr/>
      </p:nvGrpSpPr>
      <p:grpSpPr>
        <a:xfrm>
          <a:off x="0" y="0"/>
          <a:ext cx="0" cy="0"/>
          <a:chOff x="0" y="0"/>
          <a:chExt cx="0" cy="0"/>
        </a:xfrm>
      </p:grpSpPr>
      <p:sp>
        <p:nvSpPr>
          <p:cNvPr id="1669" name="Google Shape;1669;g62bf2eea5aa27ac2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0" name="Google Shape;1670;g62bf2eea5aa27ac2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2" name="Shape 1672"/>
        <p:cNvGrpSpPr/>
        <p:nvPr/>
      </p:nvGrpSpPr>
      <p:grpSpPr>
        <a:xfrm>
          <a:off x="0" y="0"/>
          <a:ext cx="0" cy="0"/>
          <a:chOff x="0" y="0"/>
          <a:chExt cx="0" cy="0"/>
        </a:xfrm>
      </p:grpSpPr>
      <p:sp>
        <p:nvSpPr>
          <p:cNvPr id="1673" name="Google Shape;1673;g62bf2eea5aa27ac2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4" name="Google Shape;1674;g62bf2eea5aa27ac2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6" name="Shape 1676"/>
        <p:cNvGrpSpPr/>
        <p:nvPr/>
      </p:nvGrpSpPr>
      <p:grpSpPr>
        <a:xfrm>
          <a:off x="0" y="0"/>
          <a:ext cx="0" cy="0"/>
          <a:chOff x="0" y="0"/>
          <a:chExt cx="0" cy="0"/>
        </a:xfrm>
      </p:grpSpPr>
      <p:sp>
        <p:nvSpPr>
          <p:cNvPr id="1677" name="Google Shape;1677;g62bf2eea5aa27ac2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8" name="Google Shape;1678;g62bf2eea5aa27ac2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62bf2eea5aa27ac2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62bf2eea5aa27ac2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62bf2eea5aa27ac2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62bf2eea5aa27ac2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8" name="Shape 1688"/>
        <p:cNvGrpSpPr/>
        <p:nvPr/>
      </p:nvGrpSpPr>
      <p:grpSpPr>
        <a:xfrm>
          <a:off x="0" y="0"/>
          <a:ext cx="0" cy="0"/>
          <a:chOff x="0" y="0"/>
          <a:chExt cx="0" cy="0"/>
        </a:xfrm>
      </p:grpSpPr>
      <p:sp>
        <p:nvSpPr>
          <p:cNvPr id="1689" name="Google Shape;1689;g62bf2eea5aa27ac2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0" name="Google Shape;1690;g62bf2eea5aa27ac2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62bf2eea5aa27ac2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62bf2eea5aa27ac2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6" name="Shape 1696"/>
        <p:cNvGrpSpPr/>
        <p:nvPr/>
      </p:nvGrpSpPr>
      <p:grpSpPr>
        <a:xfrm>
          <a:off x="0" y="0"/>
          <a:ext cx="0" cy="0"/>
          <a:chOff x="0" y="0"/>
          <a:chExt cx="0" cy="0"/>
        </a:xfrm>
      </p:grpSpPr>
      <p:sp>
        <p:nvSpPr>
          <p:cNvPr id="1697" name="Google Shape;1697;g62bf2eea5aa27ac2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8" name="Google Shape;1698;g62bf2eea5aa27ac2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62bf2eea5aa27ac2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62bf2eea5aa27ac2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4" name="Shape 1704"/>
        <p:cNvGrpSpPr/>
        <p:nvPr/>
      </p:nvGrpSpPr>
      <p:grpSpPr>
        <a:xfrm>
          <a:off x="0" y="0"/>
          <a:ext cx="0" cy="0"/>
          <a:chOff x="0" y="0"/>
          <a:chExt cx="0" cy="0"/>
        </a:xfrm>
      </p:grpSpPr>
      <p:sp>
        <p:nvSpPr>
          <p:cNvPr id="1705" name="Google Shape;1705;g62bf2eea5aa27ac2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6" name="Google Shape;1706;g62bf2eea5aa27ac2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0e17c4b4697882a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0e17c4b4697882a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8" name="Shape 1708"/>
        <p:cNvGrpSpPr/>
        <p:nvPr/>
      </p:nvGrpSpPr>
      <p:grpSpPr>
        <a:xfrm>
          <a:off x="0" y="0"/>
          <a:ext cx="0" cy="0"/>
          <a:chOff x="0" y="0"/>
          <a:chExt cx="0" cy="0"/>
        </a:xfrm>
      </p:grpSpPr>
      <p:sp>
        <p:nvSpPr>
          <p:cNvPr id="1709" name="Google Shape;1709;g62bf2eea5aa27ac2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0" name="Google Shape;1710;g62bf2eea5aa27ac2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2" name="Shape 1712"/>
        <p:cNvGrpSpPr/>
        <p:nvPr/>
      </p:nvGrpSpPr>
      <p:grpSpPr>
        <a:xfrm>
          <a:off x="0" y="0"/>
          <a:ext cx="0" cy="0"/>
          <a:chOff x="0" y="0"/>
          <a:chExt cx="0" cy="0"/>
        </a:xfrm>
      </p:grpSpPr>
      <p:sp>
        <p:nvSpPr>
          <p:cNvPr id="1713" name="Google Shape;1713;g62bf2eea5aa27ac2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4" name="Google Shape;1714;g62bf2eea5aa27ac2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 name="Shape 1716"/>
        <p:cNvGrpSpPr/>
        <p:nvPr/>
      </p:nvGrpSpPr>
      <p:grpSpPr>
        <a:xfrm>
          <a:off x="0" y="0"/>
          <a:ext cx="0" cy="0"/>
          <a:chOff x="0" y="0"/>
          <a:chExt cx="0" cy="0"/>
        </a:xfrm>
      </p:grpSpPr>
      <p:sp>
        <p:nvSpPr>
          <p:cNvPr id="1717" name="Google Shape;1717;g62bf2eea5aa27ac2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8" name="Google Shape;1718;g62bf2eea5aa27ac2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0" name="Shape 1720"/>
        <p:cNvGrpSpPr/>
        <p:nvPr/>
      </p:nvGrpSpPr>
      <p:grpSpPr>
        <a:xfrm>
          <a:off x="0" y="0"/>
          <a:ext cx="0" cy="0"/>
          <a:chOff x="0" y="0"/>
          <a:chExt cx="0" cy="0"/>
        </a:xfrm>
      </p:grpSpPr>
      <p:sp>
        <p:nvSpPr>
          <p:cNvPr id="1721" name="Google Shape;1721;g62bf2eea5aa27ac2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2" name="Google Shape;1722;g62bf2eea5aa27ac2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4" name="Shape 1724"/>
        <p:cNvGrpSpPr/>
        <p:nvPr/>
      </p:nvGrpSpPr>
      <p:grpSpPr>
        <a:xfrm>
          <a:off x="0" y="0"/>
          <a:ext cx="0" cy="0"/>
          <a:chOff x="0" y="0"/>
          <a:chExt cx="0" cy="0"/>
        </a:xfrm>
      </p:grpSpPr>
      <p:sp>
        <p:nvSpPr>
          <p:cNvPr id="1725" name="Google Shape;1725;g62bf2eea5aa27ac2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6" name="Google Shape;1726;g62bf2eea5aa27ac2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8" name="Shape 1728"/>
        <p:cNvGrpSpPr/>
        <p:nvPr/>
      </p:nvGrpSpPr>
      <p:grpSpPr>
        <a:xfrm>
          <a:off x="0" y="0"/>
          <a:ext cx="0" cy="0"/>
          <a:chOff x="0" y="0"/>
          <a:chExt cx="0" cy="0"/>
        </a:xfrm>
      </p:grpSpPr>
      <p:sp>
        <p:nvSpPr>
          <p:cNvPr id="1729" name="Google Shape;1729;g62bf2eea5aa27ac2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 name="Google Shape;1730;g62bf2eea5aa27ac2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2" name="Shape 1732"/>
        <p:cNvGrpSpPr/>
        <p:nvPr/>
      </p:nvGrpSpPr>
      <p:grpSpPr>
        <a:xfrm>
          <a:off x="0" y="0"/>
          <a:ext cx="0" cy="0"/>
          <a:chOff x="0" y="0"/>
          <a:chExt cx="0" cy="0"/>
        </a:xfrm>
      </p:grpSpPr>
      <p:sp>
        <p:nvSpPr>
          <p:cNvPr id="1733" name="Google Shape;1733;g62bf2eea5aa27ac2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4" name="Google Shape;1734;g62bf2eea5aa27ac2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6" name="Shape 1736"/>
        <p:cNvGrpSpPr/>
        <p:nvPr/>
      </p:nvGrpSpPr>
      <p:grpSpPr>
        <a:xfrm>
          <a:off x="0" y="0"/>
          <a:ext cx="0" cy="0"/>
          <a:chOff x="0" y="0"/>
          <a:chExt cx="0" cy="0"/>
        </a:xfrm>
      </p:grpSpPr>
      <p:sp>
        <p:nvSpPr>
          <p:cNvPr id="1737" name="Google Shape;1737;g62bf2eea5aa27ac2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8" name="Google Shape;1738;g62bf2eea5aa27ac2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62bf2eea5aa27ac2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62bf2eea5aa27ac2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62bf2eea5aa27ac2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62bf2eea5aa27ac2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0e17c4b4697882a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0e17c4b4697882a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8" name="Shape 1748"/>
        <p:cNvGrpSpPr/>
        <p:nvPr/>
      </p:nvGrpSpPr>
      <p:grpSpPr>
        <a:xfrm>
          <a:off x="0" y="0"/>
          <a:ext cx="0" cy="0"/>
          <a:chOff x="0" y="0"/>
          <a:chExt cx="0" cy="0"/>
        </a:xfrm>
      </p:grpSpPr>
      <p:sp>
        <p:nvSpPr>
          <p:cNvPr id="1749" name="Google Shape;1749;g62bf2eea5aa27ac2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0" name="Google Shape;1750;g62bf2eea5aa27ac2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2" name="Shape 1752"/>
        <p:cNvGrpSpPr/>
        <p:nvPr/>
      </p:nvGrpSpPr>
      <p:grpSpPr>
        <a:xfrm>
          <a:off x="0" y="0"/>
          <a:ext cx="0" cy="0"/>
          <a:chOff x="0" y="0"/>
          <a:chExt cx="0" cy="0"/>
        </a:xfrm>
      </p:grpSpPr>
      <p:sp>
        <p:nvSpPr>
          <p:cNvPr id="1753" name="Google Shape;1753;g62bf2eea5aa27ac2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 name="Google Shape;1754;g62bf2eea5aa27ac2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6" name="Shape 1756"/>
        <p:cNvGrpSpPr/>
        <p:nvPr/>
      </p:nvGrpSpPr>
      <p:grpSpPr>
        <a:xfrm>
          <a:off x="0" y="0"/>
          <a:ext cx="0" cy="0"/>
          <a:chOff x="0" y="0"/>
          <a:chExt cx="0" cy="0"/>
        </a:xfrm>
      </p:grpSpPr>
      <p:sp>
        <p:nvSpPr>
          <p:cNvPr id="1757" name="Google Shape;1757;g62bf2eea5aa27ac2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8" name="Google Shape;1758;g62bf2eea5aa27ac2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0" name="Shape 1760"/>
        <p:cNvGrpSpPr/>
        <p:nvPr/>
      </p:nvGrpSpPr>
      <p:grpSpPr>
        <a:xfrm>
          <a:off x="0" y="0"/>
          <a:ext cx="0" cy="0"/>
          <a:chOff x="0" y="0"/>
          <a:chExt cx="0" cy="0"/>
        </a:xfrm>
      </p:grpSpPr>
      <p:sp>
        <p:nvSpPr>
          <p:cNvPr id="1761" name="Google Shape;1761;g62bf2eea5aa27ac2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2" name="Google Shape;1762;g62bf2eea5aa27ac2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62bf2eea5aa27ac2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62bf2eea5aa27ac2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8" name="Shape 1768"/>
        <p:cNvGrpSpPr/>
        <p:nvPr/>
      </p:nvGrpSpPr>
      <p:grpSpPr>
        <a:xfrm>
          <a:off x="0" y="0"/>
          <a:ext cx="0" cy="0"/>
          <a:chOff x="0" y="0"/>
          <a:chExt cx="0" cy="0"/>
        </a:xfrm>
      </p:grpSpPr>
      <p:sp>
        <p:nvSpPr>
          <p:cNvPr id="1769" name="Google Shape;1769;g62bf2eea5aa27ac2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0" name="Google Shape;1770;g62bf2eea5aa27ac2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2" name="Shape 1772"/>
        <p:cNvGrpSpPr/>
        <p:nvPr/>
      </p:nvGrpSpPr>
      <p:grpSpPr>
        <a:xfrm>
          <a:off x="0" y="0"/>
          <a:ext cx="0" cy="0"/>
          <a:chOff x="0" y="0"/>
          <a:chExt cx="0" cy="0"/>
        </a:xfrm>
      </p:grpSpPr>
      <p:sp>
        <p:nvSpPr>
          <p:cNvPr id="1773" name="Google Shape;1773;g62bf2eea5aa27ac2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4" name="Google Shape;1774;g62bf2eea5aa27ac2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6" name="Shape 1776"/>
        <p:cNvGrpSpPr/>
        <p:nvPr/>
      </p:nvGrpSpPr>
      <p:grpSpPr>
        <a:xfrm>
          <a:off x="0" y="0"/>
          <a:ext cx="0" cy="0"/>
          <a:chOff x="0" y="0"/>
          <a:chExt cx="0" cy="0"/>
        </a:xfrm>
      </p:grpSpPr>
      <p:sp>
        <p:nvSpPr>
          <p:cNvPr id="1777" name="Google Shape;1777;g62bf2eea5aa27ac2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8" name="Google Shape;1778;g62bf2eea5aa27ac2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0" name="Shape 1780"/>
        <p:cNvGrpSpPr/>
        <p:nvPr/>
      </p:nvGrpSpPr>
      <p:grpSpPr>
        <a:xfrm>
          <a:off x="0" y="0"/>
          <a:ext cx="0" cy="0"/>
          <a:chOff x="0" y="0"/>
          <a:chExt cx="0" cy="0"/>
        </a:xfrm>
      </p:grpSpPr>
      <p:sp>
        <p:nvSpPr>
          <p:cNvPr id="1781" name="Google Shape;1781;g62bf2eea5aa27ac2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2" name="Google Shape;1782;g62bf2eea5aa27ac2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4" name="Shape 1784"/>
        <p:cNvGrpSpPr/>
        <p:nvPr/>
      </p:nvGrpSpPr>
      <p:grpSpPr>
        <a:xfrm>
          <a:off x="0" y="0"/>
          <a:ext cx="0" cy="0"/>
          <a:chOff x="0" y="0"/>
          <a:chExt cx="0" cy="0"/>
        </a:xfrm>
      </p:grpSpPr>
      <p:sp>
        <p:nvSpPr>
          <p:cNvPr id="1785" name="Google Shape;1785;g62bf2eea5aa27ac2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6" name="Google Shape;1786;g62bf2eea5aa27ac2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91766951c165d38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91766951c165d38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8" name="Shape 1788"/>
        <p:cNvGrpSpPr/>
        <p:nvPr/>
      </p:nvGrpSpPr>
      <p:grpSpPr>
        <a:xfrm>
          <a:off x="0" y="0"/>
          <a:ext cx="0" cy="0"/>
          <a:chOff x="0" y="0"/>
          <a:chExt cx="0" cy="0"/>
        </a:xfrm>
      </p:grpSpPr>
      <p:sp>
        <p:nvSpPr>
          <p:cNvPr id="1789" name="Google Shape;1789;g62bf2eea5aa27ac2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0" name="Google Shape;1790;g62bf2eea5aa27ac2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2" name="Shape 1792"/>
        <p:cNvGrpSpPr/>
        <p:nvPr/>
      </p:nvGrpSpPr>
      <p:grpSpPr>
        <a:xfrm>
          <a:off x="0" y="0"/>
          <a:ext cx="0" cy="0"/>
          <a:chOff x="0" y="0"/>
          <a:chExt cx="0" cy="0"/>
        </a:xfrm>
      </p:grpSpPr>
      <p:sp>
        <p:nvSpPr>
          <p:cNvPr id="1793" name="Google Shape;1793;g62bf2eea5aa27ac2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4" name="Google Shape;1794;g62bf2eea5aa27ac2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62bf2eea5aa27ac2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62bf2eea5aa27ac2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0" name="Shape 1800"/>
        <p:cNvGrpSpPr/>
        <p:nvPr/>
      </p:nvGrpSpPr>
      <p:grpSpPr>
        <a:xfrm>
          <a:off x="0" y="0"/>
          <a:ext cx="0" cy="0"/>
          <a:chOff x="0" y="0"/>
          <a:chExt cx="0" cy="0"/>
        </a:xfrm>
      </p:grpSpPr>
      <p:sp>
        <p:nvSpPr>
          <p:cNvPr id="1801" name="Google Shape;1801;g62bf2eea5aa27ac2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2" name="Google Shape;1802;g62bf2eea5aa27ac2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4" name="Shape 1804"/>
        <p:cNvGrpSpPr/>
        <p:nvPr/>
      </p:nvGrpSpPr>
      <p:grpSpPr>
        <a:xfrm>
          <a:off x="0" y="0"/>
          <a:ext cx="0" cy="0"/>
          <a:chOff x="0" y="0"/>
          <a:chExt cx="0" cy="0"/>
        </a:xfrm>
      </p:grpSpPr>
      <p:sp>
        <p:nvSpPr>
          <p:cNvPr id="1805" name="Google Shape;1805;g62bf2eea5aa27ac2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6" name="Google Shape;1806;g62bf2eea5aa27ac2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62bf2eea5aa27ac2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62bf2eea5aa27ac2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2" name="Shape 1812"/>
        <p:cNvGrpSpPr/>
        <p:nvPr/>
      </p:nvGrpSpPr>
      <p:grpSpPr>
        <a:xfrm>
          <a:off x="0" y="0"/>
          <a:ext cx="0" cy="0"/>
          <a:chOff x="0" y="0"/>
          <a:chExt cx="0" cy="0"/>
        </a:xfrm>
      </p:grpSpPr>
      <p:sp>
        <p:nvSpPr>
          <p:cNvPr id="1813" name="Google Shape;1813;g62bf2eea5aa27ac2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4" name="Google Shape;1814;g62bf2eea5aa27ac2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6" name="Shape 1816"/>
        <p:cNvGrpSpPr/>
        <p:nvPr/>
      </p:nvGrpSpPr>
      <p:grpSpPr>
        <a:xfrm>
          <a:off x="0" y="0"/>
          <a:ext cx="0" cy="0"/>
          <a:chOff x="0" y="0"/>
          <a:chExt cx="0" cy="0"/>
        </a:xfrm>
      </p:grpSpPr>
      <p:sp>
        <p:nvSpPr>
          <p:cNvPr id="1817" name="Google Shape;1817;g62bf2eea5aa27ac2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8" name="Google Shape;1818;g62bf2eea5aa27ac2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g62bf2eea5aa27ac2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2" name="Google Shape;1822;g62bf2eea5aa27ac2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4" name="Shape 1824"/>
        <p:cNvGrpSpPr/>
        <p:nvPr/>
      </p:nvGrpSpPr>
      <p:grpSpPr>
        <a:xfrm>
          <a:off x="0" y="0"/>
          <a:ext cx="0" cy="0"/>
          <a:chOff x="0" y="0"/>
          <a:chExt cx="0" cy="0"/>
        </a:xfrm>
      </p:grpSpPr>
      <p:sp>
        <p:nvSpPr>
          <p:cNvPr id="1825" name="Google Shape;1825;g62bf2eea5aa27ac2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6" name="Google Shape;1826;g62bf2eea5aa27ac2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91766951c165d38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91766951c165d3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8" name="Shape 1828"/>
        <p:cNvGrpSpPr/>
        <p:nvPr/>
      </p:nvGrpSpPr>
      <p:grpSpPr>
        <a:xfrm>
          <a:off x="0" y="0"/>
          <a:ext cx="0" cy="0"/>
          <a:chOff x="0" y="0"/>
          <a:chExt cx="0" cy="0"/>
        </a:xfrm>
      </p:grpSpPr>
      <p:sp>
        <p:nvSpPr>
          <p:cNvPr id="1829" name="Google Shape;1829;g62bf2eea5aa27ac2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0" name="Google Shape;1830;g62bf2eea5aa27ac2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2" name="Shape 1832"/>
        <p:cNvGrpSpPr/>
        <p:nvPr/>
      </p:nvGrpSpPr>
      <p:grpSpPr>
        <a:xfrm>
          <a:off x="0" y="0"/>
          <a:ext cx="0" cy="0"/>
          <a:chOff x="0" y="0"/>
          <a:chExt cx="0" cy="0"/>
        </a:xfrm>
      </p:grpSpPr>
      <p:sp>
        <p:nvSpPr>
          <p:cNvPr id="1833" name="Google Shape;1833;g62bf2eea5aa27ac2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4" name="Google Shape;1834;g62bf2eea5aa27ac2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6" name="Shape 1836"/>
        <p:cNvGrpSpPr/>
        <p:nvPr/>
      </p:nvGrpSpPr>
      <p:grpSpPr>
        <a:xfrm>
          <a:off x="0" y="0"/>
          <a:ext cx="0" cy="0"/>
          <a:chOff x="0" y="0"/>
          <a:chExt cx="0" cy="0"/>
        </a:xfrm>
      </p:grpSpPr>
      <p:sp>
        <p:nvSpPr>
          <p:cNvPr id="1837" name="Google Shape;1837;g62bf2eea5aa27ac2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8" name="Google Shape;1838;g62bf2eea5aa27ac2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0" name="Shape 1840"/>
        <p:cNvGrpSpPr/>
        <p:nvPr/>
      </p:nvGrpSpPr>
      <p:grpSpPr>
        <a:xfrm>
          <a:off x="0" y="0"/>
          <a:ext cx="0" cy="0"/>
          <a:chOff x="0" y="0"/>
          <a:chExt cx="0" cy="0"/>
        </a:xfrm>
      </p:grpSpPr>
      <p:sp>
        <p:nvSpPr>
          <p:cNvPr id="1841" name="Google Shape;1841;g62bf2eea5aa27ac2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2" name="Google Shape;1842;g62bf2eea5aa27ac2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4" name="Shape 1844"/>
        <p:cNvGrpSpPr/>
        <p:nvPr/>
      </p:nvGrpSpPr>
      <p:grpSpPr>
        <a:xfrm>
          <a:off x="0" y="0"/>
          <a:ext cx="0" cy="0"/>
          <a:chOff x="0" y="0"/>
          <a:chExt cx="0" cy="0"/>
        </a:xfrm>
      </p:grpSpPr>
      <p:sp>
        <p:nvSpPr>
          <p:cNvPr id="1845" name="Google Shape;1845;g62bf2eea5aa27ac2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6" name="Google Shape;1846;g62bf2eea5aa27ac2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8" name="Shape 1848"/>
        <p:cNvGrpSpPr/>
        <p:nvPr/>
      </p:nvGrpSpPr>
      <p:grpSpPr>
        <a:xfrm>
          <a:off x="0" y="0"/>
          <a:ext cx="0" cy="0"/>
          <a:chOff x="0" y="0"/>
          <a:chExt cx="0" cy="0"/>
        </a:xfrm>
      </p:grpSpPr>
      <p:sp>
        <p:nvSpPr>
          <p:cNvPr id="1849" name="Google Shape;1849;g62bf2eea5aa27ac2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0" name="Google Shape;1850;g62bf2eea5aa27ac2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62bf2eea5aa27ac2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62bf2eea5aa27ac2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6" name="Shape 1856"/>
        <p:cNvGrpSpPr/>
        <p:nvPr/>
      </p:nvGrpSpPr>
      <p:grpSpPr>
        <a:xfrm>
          <a:off x="0" y="0"/>
          <a:ext cx="0" cy="0"/>
          <a:chOff x="0" y="0"/>
          <a:chExt cx="0" cy="0"/>
        </a:xfrm>
      </p:grpSpPr>
      <p:sp>
        <p:nvSpPr>
          <p:cNvPr id="1857" name="Google Shape;1857;g62bf2eea5aa27ac2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8" name="Google Shape;1858;g62bf2eea5aa27ac2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0" name="Shape 1860"/>
        <p:cNvGrpSpPr/>
        <p:nvPr/>
      </p:nvGrpSpPr>
      <p:grpSpPr>
        <a:xfrm>
          <a:off x="0" y="0"/>
          <a:ext cx="0" cy="0"/>
          <a:chOff x="0" y="0"/>
          <a:chExt cx="0" cy="0"/>
        </a:xfrm>
      </p:grpSpPr>
      <p:sp>
        <p:nvSpPr>
          <p:cNvPr id="1861" name="Google Shape;1861;g62bf2eea5aa27ac2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2" name="Google Shape;1862;g62bf2eea5aa27ac2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4" name="Shape 1864"/>
        <p:cNvGrpSpPr/>
        <p:nvPr/>
      </p:nvGrpSpPr>
      <p:grpSpPr>
        <a:xfrm>
          <a:off x="0" y="0"/>
          <a:ext cx="0" cy="0"/>
          <a:chOff x="0" y="0"/>
          <a:chExt cx="0" cy="0"/>
        </a:xfrm>
      </p:grpSpPr>
      <p:sp>
        <p:nvSpPr>
          <p:cNvPr id="1865" name="Google Shape;1865;g62bf2eea5aa27ac2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6" name="Google Shape;1866;g62bf2eea5aa27ac2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91766951c165d38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91766951c165d38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8" name="Shape 1868"/>
        <p:cNvGrpSpPr/>
        <p:nvPr/>
      </p:nvGrpSpPr>
      <p:grpSpPr>
        <a:xfrm>
          <a:off x="0" y="0"/>
          <a:ext cx="0" cy="0"/>
          <a:chOff x="0" y="0"/>
          <a:chExt cx="0" cy="0"/>
        </a:xfrm>
      </p:grpSpPr>
      <p:sp>
        <p:nvSpPr>
          <p:cNvPr id="1869" name="Google Shape;1869;g62bf2eea5aa27ac2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0" name="Google Shape;1870;g62bf2eea5aa27ac2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2" name="Shape 1872"/>
        <p:cNvGrpSpPr/>
        <p:nvPr/>
      </p:nvGrpSpPr>
      <p:grpSpPr>
        <a:xfrm>
          <a:off x="0" y="0"/>
          <a:ext cx="0" cy="0"/>
          <a:chOff x="0" y="0"/>
          <a:chExt cx="0" cy="0"/>
        </a:xfrm>
      </p:grpSpPr>
      <p:sp>
        <p:nvSpPr>
          <p:cNvPr id="1873" name="Google Shape;1873;g62bf2eea5aa27ac2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4" name="Google Shape;1874;g62bf2eea5aa27ac2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6" name="Shape 1876"/>
        <p:cNvGrpSpPr/>
        <p:nvPr/>
      </p:nvGrpSpPr>
      <p:grpSpPr>
        <a:xfrm>
          <a:off x="0" y="0"/>
          <a:ext cx="0" cy="0"/>
          <a:chOff x="0" y="0"/>
          <a:chExt cx="0" cy="0"/>
        </a:xfrm>
      </p:grpSpPr>
      <p:sp>
        <p:nvSpPr>
          <p:cNvPr id="1877" name="Google Shape;1877;g62bf2eea5aa27ac2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8" name="Google Shape;1878;g62bf2eea5aa27ac2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0" name="Shape 1880"/>
        <p:cNvGrpSpPr/>
        <p:nvPr/>
      </p:nvGrpSpPr>
      <p:grpSpPr>
        <a:xfrm>
          <a:off x="0" y="0"/>
          <a:ext cx="0" cy="0"/>
          <a:chOff x="0" y="0"/>
          <a:chExt cx="0" cy="0"/>
        </a:xfrm>
      </p:grpSpPr>
      <p:sp>
        <p:nvSpPr>
          <p:cNvPr id="1881" name="Google Shape;1881;g62bf2eea5aa27ac2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2" name="Google Shape;1882;g62bf2eea5aa27ac2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4" name="Shape 1884"/>
        <p:cNvGrpSpPr/>
        <p:nvPr/>
      </p:nvGrpSpPr>
      <p:grpSpPr>
        <a:xfrm>
          <a:off x="0" y="0"/>
          <a:ext cx="0" cy="0"/>
          <a:chOff x="0" y="0"/>
          <a:chExt cx="0" cy="0"/>
        </a:xfrm>
      </p:grpSpPr>
      <p:sp>
        <p:nvSpPr>
          <p:cNvPr id="1885" name="Google Shape;1885;g62bf2eea5aa27ac2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6" name="Google Shape;1886;g62bf2eea5aa27ac2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91766951c165d38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91766951c165d38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91766951c165d38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91766951c165d38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75e5358449c99f2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75e5358449c99f2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91766951c165d38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91766951c165d38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91766951c165d38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91766951c165d38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91766951c165d38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91766951c165d38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91766951c165d38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91766951c165d38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91766951c165d38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91766951c165d38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91766951c165d38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91766951c165d38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91766951c165d38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91766951c165d38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91766951c165d38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91766951c165d38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91766951c165d38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91766951c165d38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91766951c165d38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91766951c165d38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75e5358449c99f2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75e5358449c99f2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91766951c165d38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91766951c165d38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7c012f7845594f37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7c012f7845594f37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7c012f7845594f3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7c012f7845594f3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7c012f7845594f37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7c012f7845594f37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7c012f7845594f37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7c012f7845594f37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4457183c7cef22c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4457183c7cef22c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4457183c7cef22cd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4457183c7cef22cd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4457183c7cef22cd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4457183c7cef22cd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4457183c7cef22cd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4457183c7cef22cd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4457183c7cef22cd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4457183c7cef22cd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75e5358449c99f2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5e5358449c99f2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4457183c7cef22cd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4457183c7cef22cd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4457183c7cef22cd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4457183c7cef22cd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4457183c7cef22cd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4457183c7cef22cd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4457183c7cef22cd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4457183c7cef22cd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4457183c7cef22cd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4457183c7cef22cd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4457183c7cef22cd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4457183c7cef22cd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4457183c7cef22cd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4457183c7cef22cd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4457183c7cef22cd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4457183c7cef22cd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4457183c7cef22cd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4457183c7cef22cd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4457183c7cef22cd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4457183c7cef22cd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75e5358449c99f2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5e5358449c99f2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4457183c7cef22cd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4457183c7cef22cd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4457183c7cef22cd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4457183c7cef22cd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4457183c7cef22cd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4457183c7cef22cd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4457183c7cef22cd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4457183c7cef22cd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4457183c7cef22cd_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4457183c7cef22cd_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4457183c7cef22cd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4457183c7cef22cd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4457183c7cef22cd_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4457183c7cef22cd_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4457183c7cef22cd_9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4457183c7cef22cd_9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4457183c7cef22cd_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4457183c7cef22cd_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4457183c7cef22cd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4457183c7cef22cd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75e5358449c99f2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75e5358449c99f2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4457183c7cef22cd_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4457183c7cef22cd_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4457183c7cef22cd_9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4457183c7cef22cd_9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21ea7c7977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 name="Google Shape;834;g21ea7c7977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23ad2c7093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23ad2c7093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23ad2c7093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23ad2c7093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23ad2c7093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23ad2c7093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23ad2c7093d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23ad2c7093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5b5e77f621033f16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5b5e77f621033f16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62bf2eea5aa27ac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62bf2eea5aa27ac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62bf2eea5aa27ac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62bf2eea5aa27ac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75e5358449c99f2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75e5358449c99f2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62bf2eea5aa27ac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62bf2eea5aa27ac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g62bf2eea5aa27ac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62bf2eea5aa27ac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62bf2eea5aa27ac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62bf2eea5aa27ac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62bf2eea5aa27ac2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62bf2eea5aa27ac2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62bf2eea5aa27ac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62bf2eea5aa27ac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62bf2eea5aa27ac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62bf2eea5aa27ac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5b5e77f621033f16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5b5e77f621033f16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7b80a634c7c7a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7b80a634c7c7a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62bf2eea5aa27ac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62bf2eea5aa27ac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62bf2eea5aa27ac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62bf2eea5aa27ac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75e5358449c99f2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75e5358449c99f2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62bf2eea5aa27ac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62bf2eea5aa27ac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62bf2eea5aa27ac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62bf2eea5aa27ac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62bf2eea5aa27ac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62bf2eea5aa27ac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62bf2eea5aa27ac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62bf2eea5aa27ac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62bf2eea5aa27ac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62bf2eea5aa27ac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62bf2eea5aa27ac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62bf2eea5aa27ac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5b5e77f621033f16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5b5e77f621033f16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5b5e77f621033f16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5b5e77f621033f16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 name="Shape 964"/>
        <p:cNvGrpSpPr/>
        <p:nvPr/>
      </p:nvGrpSpPr>
      <p:grpSpPr>
        <a:xfrm>
          <a:off x="0" y="0"/>
          <a:ext cx="0" cy="0"/>
          <a:chOff x="0" y="0"/>
          <a:chExt cx="0" cy="0"/>
        </a:xfrm>
      </p:grpSpPr>
      <p:sp>
        <p:nvSpPr>
          <p:cNvPr id="965" name="Google Shape;965;g5b5e77f621033f16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 name="Google Shape;966;g5b5e77f621033f16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5b5e77f621033f16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5b5e77f621033f16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med">
        <p14:prism dir="l"/>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7.xml"/><Relationship Id="rId3" Type="http://schemas.openxmlformats.org/officeDocument/2006/relationships/image" Target="../media/image2.jpg"/><Relationship Id="rId4" Type="http://schemas.openxmlformats.org/officeDocument/2006/relationships/image" Target="../media/image1.jp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1.xml"/><Relationship Id="rId3" Type="http://schemas.openxmlformats.org/officeDocument/2006/relationships/image" Target="../media/image2.jpg"/><Relationship Id="rId4" Type="http://schemas.openxmlformats.org/officeDocument/2006/relationships/image" Target="../media/image1.jp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5.xml"/><Relationship Id="rId3" Type="http://schemas.openxmlformats.org/officeDocument/2006/relationships/image" Target="../media/image2.jpg"/><Relationship Id="rId4" Type="http://schemas.openxmlformats.org/officeDocument/2006/relationships/image" Target="../media/image1.jp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9.xml"/><Relationship Id="rId3" Type="http://schemas.openxmlformats.org/officeDocument/2006/relationships/image" Target="../media/image2.jpg"/><Relationship Id="rId4"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3.xml"/><Relationship Id="rId3" Type="http://schemas.openxmlformats.org/officeDocument/2006/relationships/image" Target="../media/image2.jpg"/><Relationship Id="rId4" Type="http://schemas.openxmlformats.org/officeDocument/2006/relationships/image" Target="../media/image1.jpg"/></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7.xml"/><Relationship Id="rId3" Type="http://schemas.openxmlformats.org/officeDocument/2006/relationships/image" Target="../media/image2.jpg"/><Relationship Id="rId4" Type="http://schemas.openxmlformats.org/officeDocument/2006/relationships/image" Target="../media/image1.jp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9.xml"/><Relationship Id="rId3" Type="http://schemas.openxmlformats.org/officeDocument/2006/relationships/image" Target="../media/image3.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0.xml"/><Relationship Id="rId3" Type="http://schemas.openxmlformats.org/officeDocument/2006/relationships/image" Target="../media/image3.gif"/></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1.xml"/><Relationship Id="rId3" Type="http://schemas.openxmlformats.org/officeDocument/2006/relationships/image" Target="../media/image3.gif"/><Relationship Id="rId4" Type="http://schemas.openxmlformats.org/officeDocument/2006/relationships/image" Target="../media/image1.jp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2.xml"/><Relationship Id="rId3" Type="http://schemas.openxmlformats.org/officeDocument/2006/relationships/image" Target="../media/image3.gif"/></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3.xml"/><Relationship Id="rId3" Type="http://schemas.openxmlformats.org/officeDocument/2006/relationships/image" Target="../media/image3.gif"/></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4.xml"/><Relationship Id="rId3" Type="http://schemas.openxmlformats.org/officeDocument/2006/relationships/image" Target="../media/image3.gif"/></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5.xml"/><Relationship Id="rId3" Type="http://schemas.openxmlformats.org/officeDocument/2006/relationships/image" Target="../media/image3.gif"/><Relationship Id="rId4" Type="http://schemas.openxmlformats.org/officeDocument/2006/relationships/image" Target="../media/image1.jp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6.xml"/><Relationship Id="rId3" Type="http://schemas.openxmlformats.org/officeDocument/2006/relationships/image" Target="../media/image3.gif"/></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7.xml"/><Relationship Id="rId3" Type="http://schemas.openxmlformats.org/officeDocument/2006/relationships/image" Target="../media/image3.gif"/></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2.jpg"/><Relationship Id="rId4" Type="http://schemas.openxmlformats.org/officeDocument/2006/relationships/image" Target="../media/image1.jpg"/></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0.xml"/><Relationship Id="rId3" Type="http://schemas.openxmlformats.org/officeDocument/2006/relationships/slide" Target="/ppt/slides/slide174.xml"/><Relationship Id="rId4" Type="http://schemas.openxmlformats.org/officeDocument/2006/relationships/image" Target="../media/image7.png"/><Relationship Id="rId5" Type="http://schemas.openxmlformats.org/officeDocument/2006/relationships/hyperlink" Target="https://www.schooltube.com/media/Rick+Astley-Never+Gonna+Give+You+Up/1_5pvdtodx" TargetMode="Externa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8.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jpg"/><Relationship Id="rId4" Type="http://schemas.openxmlformats.org/officeDocument/2006/relationships/image" Target="../media/image1.jpg"/></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6.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8.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3.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5.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6.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7.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8.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1.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3.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5.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6.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7.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0.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5.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6.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7.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8.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jpg"/><Relationship Id="rId4" Type="http://schemas.openxmlformats.org/officeDocument/2006/relationships/image" Target="../media/image1.jpg"/></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0.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1.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3.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4.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5.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6.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7.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8.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0.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1.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3.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2.jpg"/><Relationship Id="rId4" Type="http://schemas.openxmlformats.org/officeDocument/2006/relationships/image" Target="../media/image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2.jpg"/><Relationship Id="rId4" Type="http://schemas.openxmlformats.org/officeDocument/2006/relationships/image" Target="../media/image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2.jpg"/><Relationship Id="rId4" Type="http://schemas.openxmlformats.org/officeDocument/2006/relationships/image" Target="../media/image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3.gi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3.gi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3.gif"/><Relationship Id="rId4" Type="http://schemas.openxmlformats.org/officeDocument/2006/relationships/image" Target="../media/image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3.gi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image" Target="../media/image3.gi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3.gi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3.gif"/><Relationship Id="rId4" Type="http://schemas.openxmlformats.org/officeDocument/2006/relationships/image" Target="../media/image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image" Target="../media/image3.gi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3.gi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 Id="rId3" Type="http://schemas.openxmlformats.org/officeDocument/2006/relationships/image" Target="../media/image3.gi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 Id="rId3" Type="http://schemas.openxmlformats.org/officeDocument/2006/relationships/image" Target="../media/image3.gi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image" Target="../media/image3.gi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 Id="rId3" Type="http://schemas.openxmlformats.org/officeDocument/2006/relationships/image" Target="../media/image3.gi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 Id="rId3" Type="http://schemas.openxmlformats.org/officeDocument/2006/relationships/image" Target="../media/image3.gi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image" Target="../media/image3.gi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image" Target="../media/image3.gi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 Id="rId3" Type="http://schemas.openxmlformats.org/officeDocument/2006/relationships/image" Target="../media/image3.gi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 Id="rId3" Type="http://schemas.openxmlformats.org/officeDocument/2006/relationships/image" Target="../media/image3.gi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9.xml"/><Relationship Id="rId3" Type="http://schemas.openxmlformats.org/officeDocument/2006/relationships/image" Target="../media/image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0.xml"/><Relationship Id="rId3" Type="http://schemas.openxmlformats.org/officeDocument/2006/relationships/image" Target="../media/image3.gi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1.xml"/><Relationship Id="rId3" Type="http://schemas.openxmlformats.org/officeDocument/2006/relationships/image" Target="../media/image3.gi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2.xml"/><Relationship Id="rId3" Type="http://schemas.openxmlformats.org/officeDocument/2006/relationships/image" Target="../media/image3.gi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3.xml"/><Relationship Id="rId3" Type="http://schemas.openxmlformats.org/officeDocument/2006/relationships/image" Target="../media/image3.gi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4.xml"/><Relationship Id="rId3" Type="http://schemas.openxmlformats.org/officeDocument/2006/relationships/image" Target="../media/image3.gi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5.xml"/><Relationship Id="rId3" Type="http://schemas.openxmlformats.org/officeDocument/2006/relationships/image" Target="../media/image3.gi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6.xml"/><Relationship Id="rId3" Type="http://schemas.openxmlformats.org/officeDocument/2006/relationships/image" Target="../media/image3.gi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7.xml"/><Relationship Id="rId3" Type="http://schemas.openxmlformats.org/officeDocument/2006/relationships/image" Target="../media/image3.gi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8.xml"/><Relationship Id="rId3" Type="http://schemas.openxmlformats.org/officeDocument/2006/relationships/image" Target="../media/image3.gi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9.xml"/><Relationship Id="rId3" Type="http://schemas.openxmlformats.org/officeDocument/2006/relationships/image" Target="../media/image3.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0.xml"/><Relationship Id="rId3" Type="http://schemas.openxmlformats.org/officeDocument/2006/relationships/image" Target="../media/image3.gif"/><Relationship Id="rId4" Type="http://schemas.openxmlformats.org/officeDocument/2006/relationships/image" Target="../media/image6.gi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1.xml"/><Relationship Id="rId3" Type="http://schemas.openxmlformats.org/officeDocument/2006/relationships/image" Target="../media/image4.jpg"/><Relationship Id="rId4" Type="http://schemas.openxmlformats.org/officeDocument/2006/relationships/image" Target="../media/image6.gi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5.xml"/><Relationship Id="rId3" Type="http://schemas.openxmlformats.org/officeDocument/2006/relationships/slide" Target="/ppt/slides/slide193.xml"/><Relationship Id="rId4" Type="http://schemas.openxmlformats.org/officeDocument/2006/relationships/slide" Target="/ppt/slides/slide18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6.xml"/><Relationship Id="rId3" Type="http://schemas.openxmlformats.org/officeDocument/2006/relationships/slide" Target="/ppt/slides/slide13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slide" Target="/ppt/slides/slide86.xml"/><Relationship Id="rId4" Type="http://schemas.openxmlformats.org/officeDocument/2006/relationships/slide" Target="/ppt/slides/slide86.xml"/><Relationship Id="rId5" Type="http://schemas.openxmlformats.org/officeDocument/2006/relationships/image" Target="../media/image5.jp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infinibox</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euclidean edition</a:t>
            </a:r>
            <a:endParaRPr/>
          </a:p>
        </p:txBody>
      </p:sp>
      <p:sp>
        <p:nvSpPr>
          <p:cNvPr id="56" name="Google Shape;56;p13"/>
          <p:cNvSpPr/>
          <p:nvPr/>
        </p:nvSpPr>
        <p:spPr>
          <a:xfrm>
            <a:off x="0" y="0"/>
            <a:ext cx="91542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Enter present mode to play infinibox</a:t>
            </a:r>
            <a:endParaRPr>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xit" presetID="1" presetSubtype="0">
                                  <p:stCondLst>
                                    <p:cond delay="0"/>
                                  </p:stCondLst>
                                  <p:childTnLst>
                                    <p:set>
                                      <p:cBhvr>
                                        <p:cTn dur="1" fill="hold">
                                          <p:stCondLst>
                                            <p:cond delay="0"/>
                                          </p:stCondLst>
                                        </p:cTn>
                                        <p:tgtEl>
                                          <p:spTgt spid="5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2"/>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112"/>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infinibox</a:t>
            </a:r>
            <a:endParaRPr/>
          </a:p>
        </p:txBody>
      </p:sp>
      <p:sp>
        <p:nvSpPr>
          <p:cNvPr id="981" name="Google Shape;981;p11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 little bit further</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 name="Shape 985"/>
        <p:cNvGrpSpPr/>
        <p:nvPr/>
      </p:nvGrpSpPr>
      <p:grpSpPr>
        <a:xfrm>
          <a:off x="0" y="0"/>
          <a:ext cx="0" cy="0"/>
          <a:chOff x="0" y="0"/>
          <a:chExt cx="0" cy="0"/>
        </a:xfrm>
      </p:grpSpPr>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116"/>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Infinibox</a:t>
            </a:r>
            <a:endParaRPr/>
          </a:p>
        </p:txBody>
      </p:sp>
      <p:sp>
        <p:nvSpPr>
          <p:cNvPr id="999" name="Google Shape;999;p11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almost there!!!</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 name="Shape 1015"/>
        <p:cNvGrpSpPr/>
        <p:nvPr/>
      </p:nvGrpSpPr>
      <p:grpSpPr>
        <a:xfrm>
          <a:off x="0" y="0"/>
          <a:ext cx="0" cy="0"/>
          <a:chOff x="0" y="0"/>
          <a:chExt cx="0" cy="0"/>
        </a:xfrm>
      </p:grpSpPr>
      <p:sp>
        <p:nvSpPr>
          <p:cNvPr id="1016" name="Google Shape;1016;p120"/>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Infinibox</a:t>
            </a:r>
            <a:endParaRPr/>
          </a:p>
        </p:txBody>
      </p:sp>
      <p:sp>
        <p:nvSpPr>
          <p:cNvPr id="1017" name="Google Shape;1017;p12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You can save me!</a:t>
            </a:r>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21"/>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 name="Shape 1026"/>
        <p:cNvGrpSpPr/>
        <p:nvPr/>
      </p:nvGrpSpPr>
      <p:grpSpPr>
        <a:xfrm>
          <a:off x="0" y="0"/>
          <a:ext cx="0" cy="0"/>
          <a:chOff x="0" y="0"/>
          <a:chExt cx="0" cy="0"/>
        </a:xfrm>
      </p:grpSpPr>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12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Infinibox</a:t>
            </a:r>
            <a:endParaRPr/>
          </a:p>
        </p:txBody>
      </p:sp>
      <p:sp>
        <p:nvSpPr>
          <p:cNvPr id="1036" name="Google Shape;1036;p12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hey, its me john</a:t>
            </a:r>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8" name="Shape 1048"/>
        <p:cNvGrpSpPr/>
        <p:nvPr/>
      </p:nvGrpSpPr>
      <p:grpSpPr>
        <a:xfrm>
          <a:off x="0" y="0"/>
          <a:ext cx="0" cy="0"/>
          <a:chOff x="0" y="0"/>
          <a:chExt cx="0" cy="0"/>
        </a:xfrm>
      </p:grpSpPr>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128"/>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Box</a:t>
            </a:r>
            <a:endParaRPr/>
          </a:p>
        </p:txBody>
      </p:sp>
      <p:sp>
        <p:nvSpPr>
          <p:cNvPr id="1054" name="Google Shape;1054;p12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Non-euclidean education</a:t>
            </a:r>
            <a:endParaRPr/>
          </a:p>
        </p:txBody>
      </p:sp>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pic>
        <p:nvPicPr>
          <p:cNvPr id="1059" name="Google Shape;1059;p129"/>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1060" name="Google Shape;1060;p129"/>
          <p:cNvPicPr preferRelativeResize="0"/>
          <p:nvPr/>
        </p:nvPicPr>
        <p:blipFill>
          <a:blip r:embed="rId4">
            <a:alphaModFix/>
          </a:blip>
          <a:stretch>
            <a:fillRect/>
          </a:stretch>
        </p:blipFill>
        <p:spPr>
          <a:xfrm>
            <a:off x="0" y="0"/>
            <a:ext cx="9144000" cy="5143500"/>
          </a:xfrm>
          <a:prstGeom prst="rtTriangle">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sp>
        <p:nvSpPr>
          <p:cNvPr id="1073" name="Google Shape;1073;p132"/>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Oxes’ Boxes</a:t>
            </a:r>
            <a:endParaRPr/>
          </a:p>
        </p:txBody>
      </p:sp>
      <p:sp>
        <p:nvSpPr>
          <p:cNvPr id="1074" name="Google Shape;1074;p13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Non-education edition</a:t>
            </a:r>
            <a:endParaRPr/>
          </a:p>
        </p:txBody>
      </p:sp>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 name="Shape 1078"/>
        <p:cNvGrpSpPr/>
        <p:nvPr/>
      </p:nvGrpSpPr>
      <p:grpSpPr>
        <a:xfrm>
          <a:off x="0" y="0"/>
          <a:ext cx="0" cy="0"/>
          <a:chOff x="0" y="0"/>
          <a:chExt cx="0" cy="0"/>
        </a:xfrm>
      </p:grpSpPr>
      <p:grpSp>
        <p:nvGrpSpPr>
          <p:cNvPr id="1079" name="Google Shape;1079;p133"/>
          <p:cNvGrpSpPr/>
          <p:nvPr/>
        </p:nvGrpSpPr>
        <p:grpSpPr>
          <a:xfrm>
            <a:off x="0" y="0"/>
            <a:ext cx="9144000" cy="5143500"/>
            <a:chOff x="0" y="0"/>
            <a:chExt cx="9144000" cy="5143500"/>
          </a:xfrm>
        </p:grpSpPr>
        <p:pic>
          <p:nvPicPr>
            <p:cNvPr id="1080" name="Google Shape;1080;p133"/>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1081" name="Google Shape;1081;p133"/>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sp>
        <p:nvSpPr>
          <p:cNvPr id="1086" name="Google Shape;1086;p13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GL1tCh</a:t>
            </a:r>
            <a:endParaRPr>
              <a:latin typeface="Roboto Serif"/>
              <a:ea typeface="Roboto Serif"/>
              <a:cs typeface="Roboto Serif"/>
              <a:sym typeface="Roboto Serif"/>
            </a:endParaRPr>
          </a:p>
        </p:txBody>
      </p:sp>
      <p:sp>
        <p:nvSpPr>
          <p:cNvPr id="1087" name="Google Shape;1087;p134"/>
          <p:cNvSpPr txBox="1"/>
          <p:nvPr/>
        </p:nvSpPr>
        <p:spPr>
          <a:xfrm>
            <a:off x="653143" y="2115787"/>
            <a:ext cx="7837800" cy="40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rbitron"/>
                <a:ea typeface="Orbitron"/>
                <a:cs typeface="Orbitron"/>
                <a:sym typeface="Orbitron"/>
              </a:rPr>
              <a:t>GL1tCh</a:t>
            </a:r>
            <a:endParaRPr>
              <a:latin typeface="Orbitron"/>
              <a:ea typeface="Orbitron"/>
              <a:cs typeface="Orbitron"/>
              <a:sym typeface="Orbitron"/>
            </a:endParaRPr>
          </a:p>
        </p:txBody>
      </p:sp>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 name="Shape 1091"/>
        <p:cNvGrpSpPr/>
        <p:nvPr/>
      </p:nvGrpSpPr>
      <p:grpSpPr>
        <a:xfrm>
          <a:off x="0" y="0"/>
          <a:ext cx="0" cy="0"/>
          <a:chOff x="0" y="0"/>
          <a:chExt cx="0" cy="0"/>
        </a:xfrm>
      </p:grpSpPr>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sp>
        <p:nvSpPr>
          <p:cNvPr id="1096" name="Google Shape;1096;p136"/>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Oxes Boxen’</a:t>
            </a:r>
            <a:endParaRPr/>
          </a:p>
        </p:txBody>
      </p:sp>
      <p:sp>
        <p:nvSpPr>
          <p:cNvPr id="1097" name="Google Shape;1097;p13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Non-education edition</a:t>
            </a:r>
            <a:endParaRPr/>
          </a:p>
        </p:txBody>
      </p:sp>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grpSp>
        <p:nvGrpSpPr>
          <p:cNvPr id="1102" name="Google Shape;1102;p137"/>
          <p:cNvGrpSpPr/>
          <p:nvPr/>
        </p:nvGrpSpPr>
        <p:grpSpPr>
          <a:xfrm>
            <a:off x="0" y="0"/>
            <a:ext cx="9144000" cy="5143500"/>
            <a:chOff x="0" y="0"/>
            <a:chExt cx="9144000" cy="5143500"/>
          </a:xfrm>
        </p:grpSpPr>
        <p:pic>
          <p:nvPicPr>
            <p:cNvPr id="1103" name="Google Shape;1103;p137"/>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1104" name="Google Shape;1104;p137"/>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13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H31p</a:t>
            </a:r>
            <a:endParaRPr>
              <a:latin typeface="Roboto Serif"/>
              <a:ea typeface="Roboto Serif"/>
              <a:cs typeface="Roboto Serif"/>
              <a:sym typeface="Roboto Serif"/>
            </a:endParaRPr>
          </a:p>
        </p:txBody>
      </p:sp>
      <p:sp>
        <p:nvSpPr>
          <p:cNvPr id="1110" name="Google Shape;1110;p138"/>
          <p:cNvSpPr txBox="1"/>
          <p:nvPr/>
        </p:nvSpPr>
        <p:spPr>
          <a:xfrm>
            <a:off x="653143" y="2115787"/>
            <a:ext cx="78378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H31p</a:t>
            </a:r>
            <a:endParaRPr>
              <a:latin typeface="Nunito"/>
              <a:ea typeface="Nunito"/>
              <a:cs typeface="Nunito"/>
              <a:sym typeface="Nunito"/>
            </a:endParaRP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sp>
        <p:nvSpPr>
          <p:cNvPr id="1119" name="Google Shape;1119;p140"/>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Chaos Box</a:t>
            </a:r>
            <a:endParaRPr/>
          </a:p>
        </p:txBody>
      </p:sp>
      <p:sp>
        <p:nvSpPr>
          <p:cNvPr id="1120" name="Google Shape;1120;p14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Non-existent education</a:t>
            </a:r>
            <a:endParaRPr/>
          </a:p>
        </p:txBody>
      </p:sp>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grpSp>
        <p:nvGrpSpPr>
          <p:cNvPr id="1125" name="Google Shape;1125;p141"/>
          <p:cNvGrpSpPr/>
          <p:nvPr/>
        </p:nvGrpSpPr>
        <p:grpSpPr>
          <a:xfrm>
            <a:off x="0" y="0"/>
            <a:ext cx="9144000" cy="5143500"/>
            <a:chOff x="0" y="0"/>
            <a:chExt cx="9144000" cy="5143500"/>
          </a:xfrm>
        </p:grpSpPr>
        <p:pic>
          <p:nvPicPr>
            <p:cNvPr id="1126" name="Google Shape;1126;p141"/>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1127" name="Google Shape;1127;p141"/>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Infinibox</a:t>
            </a:r>
            <a:endParaRPr/>
          </a:p>
        </p:txBody>
      </p:sp>
      <p:sp>
        <p:nvSpPr>
          <p:cNvPr id="111" name="Google Shape;111;p2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Teehee</a:t>
            </a:r>
            <a:endParaRPr/>
          </a:p>
        </p:txBody>
      </p:sp>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142"/>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H31p m3</a:t>
            </a:r>
            <a:endParaRPr>
              <a:latin typeface="Roboto Serif"/>
              <a:ea typeface="Roboto Serif"/>
              <a:cs typeface="Roboto Serif"/>
              <a:sym typeface="Roboto Serif"/>
            </a:endParaRPr>
          </a:p>
        </p:txBody>
      </p:sp>
      <p:sp>
        <p:nvSpPr>
          <p:cNvPr id="1133" name="Google Shape;1133;p142"/>
          <p:cNvSpPr txBox="1"/>
          <p:nvPr/>
        </p:nvSpPr>
        <p:spPr>
          <a:xfrm>
            <a:off x="653143" y="2115787"/>
            <a:ext cx="78378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H31p  m3 </a:t>
            </a:r>
            <a:endParaRPr>
              <a:latin typeface="Nunito"/>
              <a:ea typeface="Nunito"/>
              <a:cs typeface="Nunito"/>
              <a:sym typeface="Nunito"/>
            </a:endParaRPr>
          </a:p>
        </p:txBody>
      </p:sp>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143"/>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AHHHHHHHHHHHHHH STOP SCROLLING GO BACK TO THE START </a:t>
            </a:r>
            <a:endParaRPr/>
          </a:p>
        </p:txBody>
      </p:sp>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144"/>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chaos Boxen’</a:t>
            </a:r>
            <a:endParaRPr/>
          </a:p>
        </p:txBody>
      </p:sp>
      <p:sp>
        <p:nvSpPr>
          <p:cNvPr id="1144" name="Google Shape;1144;p14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N0n-3x1st3nt 3ducat10n</a:t>
            </a:r>
            <a:endParaRPr/>
          </a:p>
        </p:txBody>
      </p:sp>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grpSp>
        <p:nvGrpSpPr>
          <p:cNvPr id="1149" name="Google Shape;1149;p145"/>
          <p:cNvGrpSpPr/>
          <p:nvPr/>
        </p:nvGrpSpPr>
        <p:grpSpPr>
          <a:xfrm>
            <a:off x="0" y="0"/>
            <a:ext cx="9144000" cy="5143500"/>
            <a:chOff x="0" y="0"/>
            <a:chExt cx="9144000" cy="5143500"/>
          </a:xfrm>
        </p:grpSpPr>
        <p:pic>
          <p:nvPicPr>
            <p:cNvPr id="1150" name="Google Shape;1150;p145"/>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1151" name="Google Shape;1151;p145"/>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146"/>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FOR</a:t>
            </a:r>
            <a:endParaRPr>
              <a:latin typeface="Roboto Serif"/>
              <a:ea typeface="Roboto Serif"/>
              <a:cs typeface="Roboto Serif"/>
              <a:sym typeface="Roboto Serif"/>
            </a:endParaRPr>
          </a:p>
        </p:txBody>
      </p:sp>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148"/>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chaos Boxen’s house</a:t>
            </a:r>
            <a:endParaRPr/>
          </a:p>
        </p:txBody>
      </p:sp>
      <p:sp>
        <p:nvSpPr>
          <p:cNvPr id="1166" name="Google Shape;1166;p14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GO BACK FAST</a:t>
            </a:r>
            <a:endParaRPr/>
          </a:p>
        </p:txBody>
      </p:sp>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 name="Shape 1170"/>
        <p:cNvGrpSpPr/>
        <p:nvPr/>
      </p:nvGrpSpPr>
      <p:grpSpPr>
        <a:xfrm>
          <a:off x="0" y="0"/>
          <a:ext cx="0" cy="0"/>
          <a:chOff x="0" y="0"/>
          <a:chExt cx="0" cy="0"/>
        </a:xfrm>
      </p:grpSpPr>
      <p:grpSp>
        <p:nvGrpSpPr>
          <p:cNvPr id="1171" name="Google Shape;1171;p149"/>
          <p:cNvGrpSpPr/>
          <p:nvPr/>
        </p:nvGrpSpPr>
        <p:grpSpPr>
          <a:xfrm>
            <a:off x="0" y="0"/>
            <a:ext cx="9144000" cy="5143500"/>
            <a:chOff x="0" y="0"/>
            <a:chExt cx="9144000" cy="5143500"/>
          </a:xfrm>
        </p:grpSpPr>
        <p:pic>
          <p:nvPicPr>
            <p:cNvPr id="1172" name="Google Shape;1172;p149"/>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1173" name="Google Shape;1173;p149"/>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150"/>
          <p:cNvSpPr txBox="1"/>
          <p:nvPr/>
        </p:nvSpPr>
        <p:spPr>
          <a:xfrm>
            <a:off x="653166" y="2115775"/>
            <a:ext cx="23007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freedom</a:t>
            </a:r>
            <a:endParaRPr>
              <a:latin typeface="Nunito"/>
              <a:ea typeface="Nunito"/>
              <a:cs typeface="Nunito"/>
              <a:sym typeface="Nunito"/>
            </a:endParaRPr>
          </a:p>
        </p:txBody>
      </p:sp>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pic>
        <p:nvPicPr>
          <p:cNvPr id="1183" name="Google Shape;1183;p15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pic>
        <p:nvPicPr>
          <p:cNvPr id="1188" name="Google Shape;1188;p152"/>
          <p:cNvPicPr preferRelativeResize="0"/>
          <p:nvPr/>
        </p:nvPicPr>
        <p:blipFill>
          <a:blip r:embed="rId3">
            <a:alphaModFix/>
          </a:blip>
          <a:stretch>
            <a:fillRect/>
          </a:stretch>
        </p:blipFill>
        <p:spPr>
          <a:xfrm>
            <a:off x="0" y="0"/>
            <a:ext cx="9144000" cy="5143500"/>
          </a:xfrm>
          <a:prstGeom prst="rect">
            <a:avLst/>
          </a:prstGeom>
          <a:noFill/>
          <a:ln>
            <a:noFill/>
          </a:ln>
        </p:spPr>
      </p:pic>
      <p:sp>
        <p:nvSpPr>
          <p:cNvPr id="1189" name="Google Shape;1189;p152"/>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rgbClr val="D9D9D9"/>
                </a:solidFill>
              </a:rPr>
              <a:t>Welcome to the imminent nuclear meltdown</a:t>
            </a:r>
            <a:endParaRPr>
              <a:solidFill>
                <a:srgbClr val="D9D9D9"/>
              </a:solidFill>
            </a:endParaRPr>
          </a:p>
        </p:txBody>
      </p:sp>
      <p:sp>
        <p:nvSpPr>
          <p:cNvPr id="1190" name="Google Shape;1190;p15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escape while you still can</a:t>
            </a:r>
            <a:endParaRPr/>
          </a:p>
        </p:txBody>
      </p:sp>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pic>
        <p:nvPicPr>
          <p:cNvPr id="1195" name="Google Shape;1195;p153"/>
          <p:cNvPicPr preferRelativeResize="0"/>
          <p:nvPr/>
        </p:nvPicPr>
        <p:blipFill>
          <a:blip r:embed="rId3">
            <a:alphaModFix/>
          </a:blip>
          <a:stretch>
            <a:fillRect/>
          </a:stretch>
        </p:blipFill>
        <p:spPr>
          <a:xfrm>
            <a:off x="0" y="0"/>
            <a:ext cx="9144000" cy="5143500"/>
          </a:xfrm>
          <a:prstGeom prst="flowChartProcess">
            <a:avLst/>
          </a:prstGeom>
          <a:noFill/>
          <a:ln>
            <a:noFill/>
          </a:ln>
        </p:spPr>
      </p:pic>
      <p:pic>
        <p:nvPicPr>
          <p:cNvPr id="1196" name="Google Shape;1196;p153"/>
          <p:cNvPicPr preferRelativeResize="0"/>
          <p:nvPr/>
        </p:nvPicPr>
        <p:blipFill>
          <a:blip r:embed="rId4">
            <a:alphaModFix/>
          </a:blip>
          <a:stretch>
            <a:fillRect/>
          </a:stretch>
        </p:blipFill>
        <p:spPr>
          <a:xfrm rot="10800000">
            <a:off x="0" y="0"/>
            <a:ext cx="9144000" cy="5143500"/>
          </a:xfrm>
          <a:prstGeom prst="sun">
            <a:avLst>
              <a:gd fmla="val 25000" name="adj"/>
            </a:avLst>
          </a:prstGeom>
          <a:noFill/>
          <a:ln>
            <a:noFill/>
          </a:ln>
        </p:spPr>
      </p:pic>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0" name="Shape 1200"/>
        <p:cNvGrpSpPr/>
        <p:nvPr/>
      </p:nvGrpSpPr>
      <p:grpSpPr>
        <a:xfrm>
          <a:off x="0" y="0"/>
          <a:ext cx="0" cy="0"/>
          <a:chOff x="0" y="0"/>
          <a:chExt cx="0" cy="0"/>
        </a:xfrm>
      </p:grpSpPr>
      <p:pic>
        <p:nvPicPr>
          <p:cNvPr id="1201" name="Google Shape;1201;p154"/>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1202" name="Google Shape;1202;p154"/>
          <p:cNvGrpSpPr/>
          <p:nvPr/>
        </p:nvGrpSpPr>
        <p:grpSpPr>
          <a:xfrm>
            <a:off x="653143" y="2115775"/>
            <a:ext cx="7837800" cy="421200"/>
            <a:chOff x="653143" y="2115775"/>
            <a:chExt cx="7837800" cy="421200"/>
          </a:xfrm>
        </p:grpSpPr>
        <p:sp>
          <p:nvSpPr>
            <p:cNvPr id="1203" name="Google Shape;1203;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04" name="Google Shape;1204;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05" name="Google Shape;1205;p154"/>
          <p:cNvGrpSpPr/>
          <p:nvPr/>
        </p:nvGrpSpPr>
        <p:grpSpPr>
          <a:xfrm>
            <a:off x="805543" y="2268175"/>
            <a:ext cx="7837800" cy="421200"/>
            <a:chOff x="653143" y="2115775"/>
            <a:chExt cx="7837800" cy="421200"/>
          </a:xfrm>
        </p:grpSpPr>
        <p:sp>
          <p:nvSpPr>
            <p:cNvPr id="1206" name="Google Shape;1206;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07" name="Google Shape;1207;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08" name="Google Shape;1208;p154"/>
          <p:cNvGrpSpPr/>
          <p:nvPr/>
        </p:nvGrpSpPr>
        <p:grpSpPr>
          <a:xfrm>
            <a:off x="957943" y="2420575"/>
            <a:ext cx="7837800" cy="421200"/>
            <a:chOff x="653143" y="2115775"/>
            <a:chExt cx="7837800" cy="421200"/>
          </a:xfrm>
        </p:grpSpPr>
        <p:sp>
          <p:nvSpPr>
            <p:cNvPr id="1209" name="Google Shape;1209;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10" name="Google Shape;1210;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11" name="Google Shape;1211;p154"/>
          <p:cNvGrpSpPr/>
          <p:nvPr/>
        </p:nvGrpSpPr>
        <p:grpSpPr>
          <a:xfrm>
            <a:off x="1110343" y="2572975"/>
            <a:ext cx="7837800" cy="421200"/>
            <a:chOff x="653143" y="2115775"/>
            <a:chExt cx="7837800" cy="421200"/>
          </a:xfrm>
        </p:grpSpPr>
        <p:sp>
          <p:nvSpPr>
            <p:cNvPr id="1212" name="Google Shape;1212;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13" name="Google Shape;1213;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14" name="Google Shape;1214;p154"/>
          <p:cNvGrpSpPr/>
          <p:nvPr/>
        </p:nvGrpSpPr>
        <p:grpSpPr>
          <a:xfrm>
            <a:off x="1262743" y="2725375"/>
            <a:ext cx="7837800" cy="421200"/>
            <a:chOff x="653143" y="2115775"/>
            <a:chExt cx="7837800" cy="421200"/>
          </a:xfrm>
        </p:grpSpPr>
        <p:sp>
          <p:nvSpPr>
            <p:cNvPr id="1215" name="Google Shape;1215;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16" name="Google Shape;1216;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17" name="Google Shape;1217;p154"/>
          <p:cNvGrpSpPr/>
          <p:nvPr/>
        </p:nvGrpSpPr>
        <p:grpSpPr>
          <a:xfrm>
            <a:off x="1415143" y="2877775"/>
            <a:ext cx="7837800" cy="421200"/>
            <a:chOff x="653143" y="2115775"/>
            <a:chExt cx="7837800" cy="421200"/>
          </a:xfrm>
        </p:grpSpPr>
        <p:sp>
          <p:nvSpPr>
            <p:cNvPr id="1218" name="Google Shape;1218;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19" name="Google Shape;1219;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20" name="Google Shape;1220;p154"/>
          <p:cNvGrpSpPr/>
          <p:nvPr/>
        </p:nvGrpSpPr>
        <p:grpSpPr>
          <a:xfrm>
            <a:off x="1567543" y="3030175"/>
            <a:ext cx="7837800" cy="421200"/>
            <a:chOff x="653143" y="2115775"/>
            <a:chExt cx="7837800" cy="421200"/>
          </a:xfrm>
        </p:grpSpPr>
        <p:sp>
          <p:nvSpPr>
            <p:cNvPr id="1221" name="Google Shape;1221;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22" name="Google Shape;1222;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23" name="Google Shape;1223;p154"/>
          <p:cNvGrpSpPr/>
          <p:nvPr/>
        </p:nvGrpSpPr>
        <p:grpSpPr>
          <a:xfrm>
            <a:off x="1719943" y="3182575"/>
            <a:ext cx="7837800" cy="421200"/>
            <a:chOff x="653143" y="2115775"/>
            <a:chExt cx="7837800" cy="421200"/>
          </a:xfrm>
        </p:grpSpPr>
        <p:sp>
          <p:nvSpPr>
            <p:cNvPr id="1224" name="Google Shape;1224;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25" name="Google Shape;1225;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26" name="Google Shape;1226;p154"/>
          <p:cNvGrpSpPr/>
          <p:nvPr/>
        </p:nvGrpSpPr>
        <p:grpSpPr>
          <a:xfrm>
            <a:off x="1872343" y="3334975"/>
            <a:ext cx="7837800" cy="421200"/>
            <a:chOff x="653143" y="2115775"/>
            <a:chExt cx="7837800" cy="421200"/>
          </a:xfrm>
        </p:grpSpPr>
        <p:sp>
          <p:nvSpPr>
            <p:cNvPr id="1227" name="Google Shape;1227;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28" name="Google Shape;1228;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29" name="Google Shape;1229;p154"/>
          <p:cNvGrpSpPr/>
          <p:nvPr/>
        </p:nvGrpSpPr>
        <p:grpSpPr>
          <a:xfrm>
            <a:off x="2024743" y="3487375"/>
            <a:ext cx="7837800" cy="421200"/>
            <a:chOff x="653143" y="2115775"/>
            <a:chExt cx="7837800" cy="421200"/>
          </a:xfrm>
        </p:grpSpPr>
        <p:sp>
          <p:nvSpPr>
            <p:cNvPr id="1230" name="Google Shape;1230;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31" name="Google Shape;1231;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32" name="Google Shape;1232;p154"/>
          <p:cNvGrpSpPr/>
          <p:nvPr/>
        </p:nvGrpSpPr>
        <p:grpSpPr>
          <a:xfrm>
            <a:off x="2177143" y="3639775"/>
            <a:ext cx="7837800" cy="421200"/>
            <a:chOff x="653143" y="2115775"/>
            <a:chExt cx="7837800" cy="421200"/>
          </a:xfrm>
        </p:grpSpPr>
        <p:sp>
          <p:nvSpPr>
            <p:cNvPr id="1233" name="Google Shape;1233;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34" name="Google Shape;1234;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35" name="Google Shape;1235;p154"/>
          <p:cNvGrpSpPr/>
          <p:nvPr/>
        </p:nvGrpSpPr>
        <p:grpSpPr>
          <a:xfrm>
            <a:off x="2329543" y="3792175"/>
            <a:ext cx="7837800" cy="421200"/>
            <a:chOff x="653143" y="2115775"/>
            <a:chExt cx="7837800" cy="421200"/>
          </a:xfrm>
        </p:grpSpPr>
        <p:sp>
          <p:nvSpPr>
            <p:cNvPr id="1236" name="Google Shape;1236;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37" name="Google Shape;1237;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38" name="Google Shape;1238;p154"/>
          <p:cNvGrpSpPr/>
          <p:nvPr/>
        </p:nvGrpSpPr>
        <p:grpSpPr>
          <a:xfrm>
            <a:off x="2481943" y="3944575"/>
            <a:ext cx="7837800" cy="421200"/>
            <a:chOff x="653143" y="2115775"/>
            <a:chExt cx="7837800" cy="421200"/>
          </a:xfrm>
        </p:grpSpPr>
        <p:sp>
          <p:nvSpPr>
            <p:cNvPr id="1239" name="Google Shape;1239;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40" name="Google Shape;1240;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41" name="Google Shape;1241;p154"/>
          <p:cNvGrpSpPr/>
          <p:nvPr/>
        </p:nvGrpSpPr>
        <p:grpSpPr>
          <a:xfrm>
            <a:off x="2634343" y="4096975"/>
            <a:ext cx="7837800" cy="421200"/>
            <a:chOff x="653143" y="2115775"/>
            <a:chExt cx="7837800" cy="421200"/>
          </a:xfrm>
        </p:grpSpPr>
        <p:sp>
          <p:nvSpPr>
            <p:cNvPr id="1242" name="Google Shape;1242;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43" name="Google Shape;1243;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44" name="Google Shape;1244;p154"/>
          <p:cNvGrpSpPr/>
          <p:nvPr/>
        </p:nvGrpSpPr>
        <p:grpSpPr>
          <a:xfrm>
            <a:off x="2786743" y="4249375"/>
            <a:ext cx="7837800" cy="421200"/>
            <a:chOff x="653143" y="2115775"/>
            <a:chExt cx="7837800" cy="421200"/>
          </a:xfrm>
        </p:grpSpPr>
        <p:sp>
          <p:nvSpPr>
            <p:cNvPr id="1245" name="Google Shape;1245;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46" name="Google Shape;1246;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47" name="Google Shape;1247;p154"/>
          <p:cNvGrpSpPr/>
          <p:nvPr/>
        </p:nvGrpSpPr>
        <p:grpSpPr>
          <a:xfrm>
            <a:off x="2939143" y="4401775"/>
            <a:ext cx="7837800" cy="421200"/>
            <a:chOff x="653143" y="2115775"/>
            <a:chExt cx="7837800" cy="421200"/>
          </a:xfrm>
        </p:grpSpPr>
        <p:sp>
          <p:nvSpPr>
            <p:cNvPr id="1248" name="Google Shape;1248;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49" name="Google Shape;1249;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50" name="Google Shape;1250;p154"/>
          <p:cNvGrpSpPr/>
          <p:nvPr/>
        </p:nvGrpSpPr>
        <p:grpSpPr>
          <a:xfrm>
            <a:off x="3091543" y="4554175"/>
            <a:ext cx="7837800" cy="421200"/>
            <a:chOff x="653143" y="2115775"/>
            <a:chExt cx="7837800" cy="421200"/>
          </a:xfrm>
        </p:grpSpPr>
        <p:sp>
          <p:nvSpPr>
            <p:cNvPr id="1251" name="Google Shape;1251;p154"/>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52" name="Google Shape;1252;p154"/>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6" name="Shape 1256"/>
        <p:cNvGrpSpPr/>
        <p:nvPr/>
      </p:nvGrpSpPr>
      <p:grpSpPr>
        <a:xfrm>
          <a:off x="0" y="0"/>
          <a:ext cx="0" cy="0"/>
          <a:chOff x="0" y="0"/>
          <a:chExt cx="0" cy="0"/>
        </a:xfrm>
      </p:grpSpPr>
      <p:pic>
        <p:nvPicPr>
          <p:cNvPr id="1257" name="Google Shape;1257;p15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1" name="Shape 1261"/>
        <p:cNvGrpSpPr/>
        <p:nvPr/>
      </p:nvGrpSpPr>
      <p:grpSpPr>
        <a:xfrm>
          <a:off x="0" y="0"/>
          <a:ext cx="0" cy="0"/>
          <a:chOff x="0" y="0"/>
          <a:chExt cx="0" cy="0"/>
        </a:xfrm>
      </p:grpSpPr>
      <p:pic>
        <p:nvPicPr>
          <p:cNvPr id="1262" name="Google Shape;1262;p156"/>
          <p:cNvPicPr preferRelativeResize="0"/>
          <p:nvPr/>
        </p:nvPicPr>
        <p:blipFill>
          <a:blip r:embed="rId3">
            <a:alphaModFix/>
          </a:blip>
          <a:stretch>
            <a:fillRect/>
          </a:stretch>
        </p:blipFill>
        <p:spPr>
          <a:xfrm>
            <a:off x="0" y="0"/>
            <a:ext cx="9144000" cy="5143500"/>
          </a:xfrm>
          <a:prstGeom prst="rect">
            <a:avLst/>
          </a:prstGeom>
          <a:noFill/>
          <a:ln>
            <a:noFill/>
          </a:ln>
        </p:spPr>
      </p:pic>
      <p:sp>
        <p:nvSpPr>
          <p:cNvPr id="1263" name="Google Shape;1263;p156"/>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rgbClr val="D9D9D9"/>
                </a:solidFill>
              </a:rPr>
              <a:t>… — …</a:t>
            </a:r>
            <a:endParaRPr>
              <a:solidFill>
                <a:srgbClr val="D9D9D9"/>
              </a:solidFill>
            </a:endParaRPr>
          </a:p>
        </p:txBody>
      </p:sp>
      <p:sp>
        <p:nvSpPr>
          <p:cNvPr id="1264" name="Google Shape;1264;p15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ITS TOO LATE, CHERNOBLE 2</a:t>
            </a:r>
            <a:endParaRPr/>
          </a:p>
        </p:txBody>
      </p:sp>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pic>
        <p:nvPicPr>
          <p:cNvPr id="1269" name="Google Shape;1269;p157"/>
          <p:cNvPicPr preferRelativeResize="0"/>
          <p:nvPr/>
        </p:nvPicPr>
        <p:blipFill>
          <a:blip r:embed="rId3">
            <a:alphaModFix/>
          </a:blip>
          <a:stretch>
            <a:fillRect/>
          </a:stretch>
        </p:blipFill>
        <p:spPr>
          <a:xfrm>
            <a:off x="0" y="0"/>
            <a:ext cx="9144000" cy="5143500"/>
          </a:xfrm>
          <a:prstGeom prst="flowChartProcess">
            <a:avLst/>
          </a:prstGeom>
          <a:noFill/>
          <a:ln>
            <a:noFill/>
          </a:ln>
        </p:spPr>
      </p:pic>
      <p:pic>
        <p:nvPicPr>
          <p:cNvPr id="1270" name="Google Shape;1270;p157"/>
          <p:cNvPicPr preferRelativeResize="0"/>
          <p:nvPr/>
        </p:nvPicPr>
        <p:blipFill>
          <a:blip r:embed="rId4">
            <a:alphaModFix/>
          </a:blip>
          <a:stretch>
            <a:fillRect/>
          </a:stretch>
        </p:blipFill>
        <p:spPr>
          <a:xfrm rot="10800000">
            <a:off x="0" y="0"/>
            <a:ext cx="9144000" cy="5143500"/>
          </a:xfrm>
          <a:prstGeom prst="sun">
            <a:avLst>
              <a:gd fmla="val 25000" name="adj"/>
            </a:avLst>
          </a:prstGeom>
          <a:noFill/>
          <a:ln>
            <a:noFill/>
          </a:ln>
        </p:spPr>
      </p:pic>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4" name="Shape 1274"/>
        <p:cNvGrpSpPr/>
        <p:nvPr/>
      </p:nvGrpSpPr>
      <p:grpSpPr>
        <a:xfrm>
          <a:off x="0" y="0"/>
          <a:ext cx="0" cy="0"/>
          <a:chOff x="0" y="0"/>
          <a:chExt cx="0" cy="0"/>
        </a:xfrm>
      </p:grpSpPr>
      <p:pic>
        <p:nvPicPr>
          <p:cNvPr id="1275" name="Google Shape;1275;p158"/>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1276" name="Google Shape;1276;p158"/>
          <p:cNvGrpSpPr/>
          <p:nvPr/>
        </p:nvGrpSpPr>
        <p:grpSpPr>
          <a:xfrm>
            <a:off x="653143" y="2115775"/>
            <a:ext cx="7837800" cy="421200"/>
            <a:chOff x="653143" y="2115775"/>
            <a:chExt cx="7837800" cy="421200"/>
          </a:xfrm>
        </p:grpSpPr>
        <p:sp>
          <p:nvSpPr>
            <p:cNvPr id="1277" name="Google Shape;1277;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78" name="Google Shape;1278;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79" name="Google Shape;1279;p158"/>
          <p:cNvGrpSpPr/>
          <p:nvPr/>
        </p:nvGrpSpPr>
        <p:grpSpPr>
          <a:xfrm>
            <a:off x="805543" y="2268175"/>
            <a:ext cx="7837800" cy="421200"/>
            <a:chOff x="653143" y="2115775"/>
            <a:chExt cx="7837800" cy="421200"/>
          </a:xfrm>
        </p:grpSpPr>
        <p:sp>
          <p:nvSpPr>
            <p:cNvPr id="1280" name="Google Shape;1280;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81" name="Google Shape;1281;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82" name="Google Shape;1282;p158"/>
          <p:cNvGrpSpPr/>
          <p:nvPr/>
        </p:nvGrpSpPr>
        <p:grpSpPr>
          <a:xfrm>
            <a:off x="957943" y="2420575"/>
            <a:ext cx="7837800" cy="421200"/>
            <a:chOff x="653143" y="2115775"/>
            <a:chExt cx="7837800" cy="421200"/>
          </a:xfrm>
        </p:grpSpPr>
        <p:sp>
          <p:nvSpPr>
            <p:cNvPr id="1283" name="Google Shape;1283;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84" name="Google Shape;1284;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85" name="Google Shape;1285;p158"/>
          <p:cNvGrpSpPr/>
          <p:nvPr/>
        </p:nvGrpSpPr>
        <p:grpSpPr>
          <a:xfrm>
            <a:off x="1110343" y="2572975"/>
            <a:ext cx="7837800" cy="421200"/>
            <a:chOff x="653143" y="2115775"/>
            <a:chExt cx="7837800" cy="421200"/>
          </a:xfrm>
        </p:grpSpPr>
        <p:sp>
          <p:nvSpPr>
            <p:cNvPr id="1286" name="Google Shape;1286;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87" name="Google Shape;1287;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88" name="Google Shape;1288;p158"/>
          <p:cNvGrpSpPr/>
          <p:nvPr/>
        </p:nvGrpSpPr>
        <p:grpSpPr>
          <a:xfrm>
            <a:off x="1262743" y="2725375"/>
            <a:ext cx="7837800" cy="421200"/>
            <a:chOff x="653143" y="2115775"/>
            <a:chExt cx="7837800" cy="421200"/>
          </a:xfrm>
        </p:grpSpPr>
        <p:sp>
          <p:nvSpPr>
            <p:cNvPr id="1289" name="Google Shape;1289;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90" name="Google Shape;1290;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91" name="Google Shape;1291;p158"/>
          <p:cNvGrpSpPr/>
          <p:nvPr/>
        </p:nvGrpSpPr>
        <p:grpSpPr>
          <a:xfrm>
            <a:off x="1415143" y="2877775"/>
            <a:ext cx="7837800" cy="421200"/>
            <a:chOff x="653143" y="2115775"/>
            <a:chExt cx="7837800" cy="421200"/>
          </a:xfrm>
        </p:grpSpPr>
        <p:sp>
          <p:nvSpPr>
            <p:cNvPr id="1292" name="Google Shape;1292;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93" name="Google Shape;1293;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94" name="Google Shape;1294;p158"/>
          <p:cNvGrpSpPr/>
          <p:nvPr/>
        </p:nvGrpSpPr>
        <p:grpSpPr>
          <a:xfrm>
            <a:off x="1567543" y="3030175"/>
            <a:ext cx="7837800" cy="421200"/>
            <a:chOff x="653143" y="2115775"/>
            <a:chExt cx="7837800" cy="421200"/>
          </a:xfrm>
        </p:grpSpPr>
        <p:sp>
          <p:nvSpPr>
            <p:cNvPr id="1295" name="Google Shape;1295;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96" name="Google Shape;1296;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297" name="Google Shape;1297;p158"/>
          <p:cNvGrpSpPr/>
          <p:nvPr/>
        </p:nvGrpSpPr>
        <p:grpSpPr>
          <a:xfrm>
            <a:off x="1719943" y="3182575"/>
            <a:ext cx="7837800" cy="421200"/>
            <a:chOff x="653143" y="2115775"/>
            <a:chExt cx="7837800" cy="421200"/>
          </a:xfrm>
        </p:grpSpPr>
        <p:sp>
          <p:nvSpPr>
            <p:cNvPr id="1298" name="Google Shape;1298;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299" name="Google Shape;1299;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300" name="Google Shape;1300;p158"/>
          <p:cNvGrpSpPr/>
          <p:nvPr/>
        </p:nvGrpSpPr>
        <p:grpSpPr>
          <a:xfrm>
            <a:off x="1872343" y="3334975"/>
            <a:ext cx="7837800" cy="421200"/>
            <a:chOff x="653143" y="2115775"/>
            <a:chExt cx="7837800" cy="421200"/>
          </a:xfrm>
        </p:grpSpPr>
        <p:sp>
          <p:nvSpPr>
            <p:cNvPr id="1301" name="Google Shape;1301;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302" name="Google Shape;1302;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303" name="Google Shape;1303;p158"/>
          <p:cNvGrpSpPr/>
          <p:nvPr/>
        </p:nvGrpSpPr>
        <p:grpSpPr>
          <a:xfrm>
            <a:off x="2024743" y="3487375"/>
            <a:ext cx="7837800" cy="421200"/>
            <a:chOff x="653143" y="2115775"/>
            <a:chExt cx="7837800" cy="421200"/>
          </a:xfrm>
        </p:grpSpPr>
        <p:sp>
          <p:nvSpPr>
            <p:cNvPr id="1304" name="Google Shape;1304;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305" name="Google Shape;1305;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306" name="Google Shape;1306;p158"/>
          <p:cNvGrpSpPr/>
          <p:nvPr/>
        </p:nvGrpSpPr>
        <p:grpSpPr>
          <a:xfrm>
            <a:off x="2177143" y="3639775"/>
            <a:ext cx="7837800" cy="421200"/>
            <a:chOff x="653143" y="2115775"/>
            <a:chExt cx="7837800" cy="421200"/>
          </a:xfrm>
        </p:grpSpPr>
        <p:sp>
          <p:nvSpPr>
            <p:cNvPr id="1307" name="Google Shape;1307;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308" name="Google Shape;1308;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309" name="Google Shape;1309;p158"/>
          <p:cNvGrpSpPr/>
          <p:nvPr/>
        </p:nvGrpSpPr>
        <p:grpSpPr>
          <a:xfrm>
            <a:off x="2329543" y="3792175"/>
            <a:ext cx="7837800" cy="421200"/>
            <a:chOff x="653143" y="2115775"/>
            <a:chExt cx="7837800" cy="421200"/>
          </a:xfrm>
        </p:grpSpPr>
        <p:sp>
          <p:nvSpPr>
            <p:cNvPr id="1310" name="Google Shape;1310;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311" name="Google Shape;1311;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312" name="Google Shape;1312;p158"/>
          <p:cNvGrpSpPr/>
          <p:nvPr/>
        </p:nvGrpSpPr>
        <p:grpSpPr>
          <a:xfrm>
            <a:off x="2481943" y="3944575"/>
            <a:ext cx="7837800" cy="421200"/>
            <a:chOff x="653143" y="2115775"/>
            <a:chExt cx="7837800" cy="421200"/>
          </a:xfrm>
        </p:grpSpPr>
        <p:sp>
          <p:nvSpPr>
            <p:cNvPr id="1313" name="Google Shape;1313;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314" name="Google Shape;1314;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315" name="Google Shape;1315;p158"/>
          <p:cNvGrpSpPr/>
          <p:nvPr/>
        </p:nvGrpSpPr>
        <p:grpSpPr>
          <a:xfrm>
            <a:off x="2634343" y="4096975"/>
            <a:ext cx="7837800" cy="421200"/>
            <a:chOff x="653143" y="2115775"/>
            <a:chExt cx="7837800" cy="421200"/>
          </a:xfrm>
        </p:grpSpPr>
        <p:sp>
          <p:nvSpPr>
            <p:cNvPr id="1316" name="Google Shape;1316;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317" name="Google Shape;1317;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318" name="Google Shape;1318;p158"/>
          <p:cNvGrpSpPr/>
          <p:nvPr/>
        </p:nvGrpSpPr>
        <p:grpSpPr>
          <a:xfrm>
            <a:off x="2786743" y="4249375"/>
            <a:ext cx="7837800" cy="421200"/>
            <a:chOff x="653143" y="2115775"/>
            <a:chExt cx="7837800" cy="421200"/>
          </a:xfrm>
        </p:grpSpPr>
        <p:sp>
          <p:nvSpPr>
            <p:cNvPr id="1319" name="Google Shape;1319;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320" name="Google Shape;1320;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321" name="Google Shape;1321;p158"/>
          <p:cNvGrpSpPr/>
          <p:nvPr/>
        </p:nvGrpSpPr>
        <p:grpSpPr>
          <a:xfrm>
            <a:off x="2939143" y="4401775"/>
            <a:ext cx="7837800" cy="421200"/>
            <a:chOff x="653143" y="2115775"/>
            <a:chExt cx="7837800" cy="421200"/>
          </a:xfrm>
        </p:grpSpPr>
        <p:sp>
          <p:nvSpPr>
            <p:cNvPr id="1322" name="Google Shape;1322;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323" name="Google Shape;1323;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1324" name="Google Shape;1324;p158"/>
          <p:cNvGrpSpPr/>
          <p:nvPr/>
        </p:nvGrpSpPr>
        <p:grpSpPr>
          <a:xfrm>
            <a:off x="3091543" y="4554175"/>
            <a:ext cx="7837800" cy="421200"/>
            <a:chOff x="653143" y="2115775"/>
            <a:chExt cx="7837800" cy="421200"/>
          </a:xfrm>
        </p:grpSpPr>
        <p:sp>
          <p:nvSpPr>
            <p:cNvPr id="1325" name="Google Shape;1325;p158"/>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1326" name="Google Shape;1326;p158"/>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sp>
        <p:nvSpPr>
          <p:cNvPr id="1327" name="Google Shape;1327;p158"/>
          <p:cNvSpPr txBox="1"/>
          <p:nvPr/>
        </p:nvSpPr>
        <p:spPr>
          <a:xfrm>
            <a:off x="653143" y="16585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The end is nyan cat</a:t>
            </a:r>
            <a:endParaRPr>
              <a:solidFill>
                <a:srgbClr val="FFFFFF"/>
              </a:solidFill>
            </a:endParaRPr>
          </a:p>
        </p:txBody>
      </p:sp>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1" name="Shape 1331"/>
        <p:cNvGrpSpPr/>
        <p:nvPr/>
      </p:nvGrpSpPr>
      <p:grpSpPr>
        <a:xfrm>
          <a:off x="0" y="0"/>
          <a:ext cx="0" cy="0"/>
          <a:chOff x="0" y="0"/>
          <a:chExt cx="0" cy="0"/>
        </a:xfrm>
      </p:grpSpPr>
      <p:pic>
        <p:nvPicPr>
          <p:cNvPr id="1332" name="Google Shape;1332;p159"/>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1333" name="Google Shape;1333;p159"/>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1334" name="Google Shape;1334;p159"/>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1335" name="Google Shape;1335;p159"/>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1336" name="Google Shape;1336;p159"/>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1337" name="Google Shape;1337;p159"/>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1338" name="Google Shape;1338;p159"/>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1339" name="Google Shape;1339;p159"/>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1340" name="Google Shape;1340;p159"/>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1341" name="Google Shape;1341;p159"/>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1342" name="Google Shape;1342;p159"/>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1343" name="Google Shape;1343;p159"/>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1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You monster</a:t>
            </a:r>
            <a:endParaRPr/>
          </a:p>
        </p:txBody>
      </p:sp>
      <p:sp>
        <p:nvSpPr>
          <p:cNvPr id="1349" name="Google Shape;1349;p16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NOW YOU DIE WITH IT</a:t>
            </a:r>
            <a:endParaRPr/>
          </a:p>
          <a:p>
            <a:pPr indent="0" lvl="0" marL="0" rtl="0" algn="l">
              <a:spcBef>
                <a:spcPts val="1200"/>
              </a:spcBef>
              <a:spcAft>
                <a:spcPts val="1200"/>
              </a:spcAft>
              <a:buNone/>
            </a:pPr>
            <a:r>
              <a:rPr lang="en"/>
              <a:t>Goodbye, Bad ending. America stays destroyed, it also destroys from greenland to </a:t>
            </a:r>
            <a:r>
              <a:rPr lang="en"/>
              <a:t>Cuba , and radiating all the way to the UK. Russia teams up with North Korea and takes over the world. People decide to do a mass suicide to end the reign. With 1000 citizens left, Putin is </a:t>
            </a:r>
            <a:r>
              <a:rPr lang="en"/>
              <a:t>assassinated by Kim jong un, and the 100 people left decide to do a mass restart of the world.</a:t>
            </a:r>
            <a:endParaRPr/>
          </a:p>
        </p:txBody>
      </p:sp>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3" name="Shape 1353"/>
        <p:cNvGrpSpPr/>
        <p:nvPr/>
      </p:nvGrpSpPr>
      <p:grpSpPr>
        <a:xfrm>
          <a:off x="0" y="0"/>
          <a:ext cx="0" cy="0"/>
          <a:chOff x="0" y="0"/>
          <a:chExt cx="0" cy="0"/>
        </a:xfrm>
      </p:grpSpPr>
      <p:sp>
        <p:nvSpPr>
          <p:cNvPr id="1354" name="Google Shape;1354;p161">
            <a:hlinkClick action="ppaction://hlinkshowjump?jump=next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Tree>
  </p:cSld>
  <p:clrMapOvr>
    <a:masterClrMapping/>
  </p:clrMapOvr>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8" name="Shape 1358"/>
        <p:cNvGrpSpPr/>
        <p:nvPr/>
      </p:nvGrpSpPr>
      <p:grpSpPr>
        <a:xfrm>
          <a:off x="0" y="0"/>
          <a:ext cx="0" cy="0"/>
          <a:chOff x="0" y="0"/>
          <a:chExt cx="0" cy="0"/>
        </a:xfrm>
      </p:grpSpPr>
      <p:sp>
        <p:nvSpPr>
          <p:cNvPr id="1359" name="Google Shape;1359;p162">
            <a:hlinkClick action="ppaction://hlinkshowjump?jump=next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3" name="Shape 1363"/>
        <p:cNvGrpSpPr/>
        <p:nvPr/>
      </p:nvGrpSpPr>
      <p:grpSpPr>
        <a:xfrm>
          <a:off x="0" y="0"/>
          <a:ext cx="0" cy="0"/>
          <a:chOff x="0" y="0"/>
          <a:chExt cx="0" cy="0"/>
        </a:xfrm>
      </p:grpSpPr>
      <p:sp>
        <p:nvSpPr>
          <p:cNvPr id="1364" name="Google Shape;1364;p163">
            <a:hlinkClick action="ppaction://hlinkshowjump?jump=next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8" name="Shape 1368"/>
        <p:cNvGrpSpPr/>
        <p:nvPr/>
      </p:nvGrpSpPr>
      <p:grpSpPr>
        <a:xfrm>
          <a:off x="0" y="0"/>
          <a:ext cx="0" cy="0"/>
          <a:chOff x="0" y="0"/>
          <a:chExt cx="0" cy="0"/>
        </a:xfrm>
      </p:grpSpPr>
      <p:sp>
        <p:nvSpPr>
          <p:cNvPr id="1369" name="Google Shape;1369;p164">
            <a:hlinkClick action="ppaction://hlinkshowjump?jump=next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 name="Shape 1373"/>
        <p:cNvGrpSpPr/>
        <p:nvPr/>
      </p:nvGrpSpPr>
      <p:grpSpPr>
        <a:xfrm>
          <a:off x="0" y="0"/>
          <a:ext cx="0" cy="0"/>
          <a:chOff x="0" y="0"/>
          <a:chExt cx="0" cy="0"/>
        </a:xfrm>
      </p:grpSpPr>
    </p:spTree>
  </p:cSld>
  <p:clrMapOvr>
    <a:masterClrMapping/>
  </p:clrMapOvr>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7" name="Shape 1377"/>
        <p:cNvGrpSpPr/>
        <p:nvPr/>
      </p:nvGrpSpPr>
      <p:grpSpPr>
        <a:xfrm>
          <a:off x="0" y="0"/>
          <a:ext cx="0" cy="0"/>
          <a:chOff x="0" y="0"/>
          <a:chExt cx="0" cy="0"/>
        </a:xfrm>
      </p:grpSpPr>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1" name="Shape 1381"/>
        <p:cNvGrpSpPr/>
        <p:nvPr/>
      </p:nvGrpSpPr>
      <p:grpSpPr>
        <a:xfrm>
          <a:off x="0" y="0"/>
          <a:ext cx="0" cy="0"/>
          <a:chOff x="0" y="0"/>
          <a:chExt cx="0" cy="0"/>
        </a:xfrm>
      </p:grpSpPr>
    </p:spTree>
  </p:cSld>
  <p:clrMapOvr>
    <a:masterClrMapping/>
  </p:clrMapOvr>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Tree>
  </p:cSld>
  <p:clrMapOvr>
    <a:masterClrMapping/>
  </p:clrMapOvr>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3" name="Shape 1393"/>
        <p:cNvGrpSpPr/>
        <p:nvPr/>
      </p:nvGrpSpPr>
      <p:grpSpPr>
        <a:xfrm>
          <a:off x="0" y="0"/>
          <a:ext cx="0" cy="0"/>
          <a:chOff x="0" y="0"/>
          <a:chExt cx="0" cy="0"/>
        </a:xfrm>
      </p:grpSpPr>
    </p:spTree>
  </p:cSld>
  <p:clrMapOvr>
    <a:masterClrMapping/>
  </p:clrMapOvr>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7" name="Shape 1397"/>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1" name="Shape 1401"/>
        <p:cNvGrpSpPr/>
        <p:nvPr/>
      </p:nvGrpSpPr>
      <p:grpSpPr>
        <a:xfrm>
          <a:off x="0" y="0"/>
          <a:ext cx="0" cy="0"/>
          <a:chOff x="0" y="0"/>
          <a:chExt cx="0" cy="0"/>
        </a:xfrm>
      </p:grpSpPr>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5" name="Shape 1405"/>
        <p:cNvGrpSpPr/>
        <p:nvPr/>
      </p:nvGrpSpPr>
      <p:grpSpPr>
        <a:xfrm>
          <a:off x="0" y="0"/>
          <a:ext cx="0" cy="0"/>
          <a:chOff x="0" y="0"/>
          <a:chExt cx="0" cy="0"/>
        </a:xfrm>
      </p:grpSpPr>
    </p:spTree>
  </p:cSld>
  <p:clrMapOvr>
    <a:masterClrMapping/>
  </p:clrMapOvr>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9" name="Shape 1409"/>
        <p:cNvGrpSpPr/>
        <p:nvPr/>
      </p:nvGrpSpPr>
      <p:grpSpPr>
        <a:xfrm>
          <a:off x="0" y="0"/>
          <a:ext cx="0" cy="0"/>
          <a:chOff x="0" y="0"/>
          <a:chExt cx="0" cy="0"/>
        </a:xfrm>
      </p:grpSpPr>
    </p:spTree>
  </p:cSld>
  <p:clrMapOvr>
    <a:masterClrMapping/>
  </p:clrMapOvr>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3" name="Shape 1413"/>
        <p:cNvGrpSpPr/>
        <p:nvPr/>
      </p:nvGrpSpPr>
      <p:grpSpPr>
        <a:xfrm>
          <a:off x="0" y="0"/>
          <a:ext cx="0" cy="0"/>
          <a:chOff x="0" y="0"/>
          <a:chExt cx="0" cy="0"/>
        </a:xfrm>
      </p:grpSpPr>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Tree>
  </p:cSld>
  <p:clrMapOvr>
    <a:masterClrMapping/>
  </p:clrMapOvr>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1" name="Shape 1421"/>
        <p:cNvGrpSpPr/>
        <p:nvPr/>
      </p:nvGrpSpPr>
      <p:grpSpPr>
        <a:xfrm>
          <a:off x="0" y="0"/>
          <a:ext cx="0" cy="0"/>
          <a:chOff x="0" y="0"/>
          <a:chExt cx="0" cy="0"/>
        </a:xfrm>
      </p:grpSpPr>
    </p:spTree>
  </p:cSld>
  <p:clrMapOvr>
    <a:masterClrMapping/>
  </p:clrMapOvr>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5" name="Shape 1425"/>
        <p:cNvGrpSpPr/>
        <p:nvPr/>
      </p:nvGrpSpPr>
      <p:grpSpPr>
        <a:xfrm>
          <a:off x="0" y="0"/>
          <a:ext cx="0" cy="0"/>
          <a:chOff x="0" y="0"/>
          <a:chExt cx="0" cy="0"/>
        </a:xfrm>
      </p:grpSpPr>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9" name="Shape 1429"/>
        <p:cNvGrpSpPr/>
        <p:nvPr/>
      </p:nvGrpSpPr>
      <p:grpSpPr>
        <a:xfrm>
          <a:off x="0" y="0"/>
          <a:ext cx="0" cy="0"/>
          <a:chOff x="0" y="0"/>
          <a:chExt cx="0" cy="0"/>
        </a:xfrm>
      </p:grpSpPr>
    </p:spTree>
  </p:cSld>
  <p:clrMapOvr>
    <a:masterClrMapping/>
  </p:clrMapOvr>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3" name="Shape 1433"/>
        <p:cNvGrpSpPr/>
        <p:nvPr/>
      </p:nvGrpSpPr>
      <p:grpSpPr>
        <a:xfrm>
          <a:off x="0" y="0"/>
          <a:ext cx="0" cy="0"/>
          <a:chOff x="0" y="0"/>
          <a:chExt cx="0" cy="0"/>
        </a:xfrm>
      </p:grpSpPr>
    </p:spTree>
  </p:cSld>
  <p:clrMapOvr>
    <a:masterClrMapping/>
  </p:clrMapOvr>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7" name="Shape 1437"/>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9"/>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Box</a:t>
            </a:r>
            <a:endParaRPr/>
          </a:p>
        </p:txBody>
      </p:sp>
      <p:sp>
        <p:nvSpPr>
          <p:cNvPr id="129" name="Google Shape;129;p2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Non-euclidean education</a:t>
            </a:r>
            <a:endParaRPr/>
          </a:p>
        </p:txBody>
      </p:sp>
    </p:spTree>
  </p:cSld>
  <p:clrMapOvr>
    <a:masterClrMapping/>
  </p:clrMapOvr>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 name="Shape 1441"/>
        <p:cNvGrpSpPr/>
        <p:nvPr/>
      </p:nvGrpSpPr>
      <p:grpSpPr>
        <a:xfrm>
          <a:off x="0" y="0"/>
          <a:ext cx="0" cy="0"/>
          <a:chOff x="0" y="0"/>
          <a:chExt cx="0" cy="0"/>
        </a:xfrm>
      </p:grpSpPr>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spTree>
  </p:cSld>
  <p:clrMapOvr>
    <a:masterClrMapping/>
  </p:clrMapOvr>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Tree>
  </p:cSld>
  <p:clrMapOvr>
    <a:masterClrMapping/>
  </p:clrMapOvr>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7" name="Shape 1457"/>
        <p:cNvGrpSpPr/>
        <p:nvPr/>
      </p:nvGrpSpPr>
      <p:grpSpPr>
        <a:xfrm>
          <a:off x="0" y="0"/>
          <a:ext cx="0" cy="0"/>
          <a:chOff x="0" y="0"/>
          <a:chExt cx="0" cy="0"/>
        </a:xfrm>
      </p:grpSpPr>
      <p:sp>
        <p:nvSpPr>
          <p:cNvPr id="1458" name="Google Shape;1458;p18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Putin ending</a:t>
            </a:r>
            <a:endParaRPr/>
          </a:p>
        </p:txBody>
      </p:sp>
      <p:sp>
        <p:nvSpPr>
          <p:cNvPr id="1459" name="Google Shape;1459;p18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You stole the time turner and went back in time, got some connections in </a:t>
            </a:r>
            <a:r>
              <a:rPr lang="en"/>
              <a:t>Russia and changing your name to Vladimir Putin and you block your past self from saving America and explode along with the cube. Leaving the world to Kim Jong Un. And when he takes over the world, the magical world imprisons him and frees the remaining citizens and repair all of the explosion.</a:t>
            </a:r>
            <a:endParaRPr/>
          </a:p>
        </p:txBody>
      </p:sp>
    </p:spTree>
  </p:cSld>
  <p:clrMapOvr>
    <a:masterClrMapping/>
  </p:clrMapOvr>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3" name="Shape 1463"/>
        <p:cNvGrpSpPr/>
        <p:nvPr/>
      </p:nvGrpSpPr>
      <p:grpSpPr>
        <a:xfrm>
          <a:off x="0" y="0"/>
          <a:ext cx="0" cy="0"/>
          <a:chOff x="0" y="0"/>
          <a:chExt cx="0" cy="0"/>
        </a:xfrm>
      </p:grpSpPr>
    </p:spTree>
  </p:cSld>
  <p:clrMapOvr>
    <a:masterClrMapping/>
  </p:clrMapOvr>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 name="Shape 1467"/>
        <p:cNvGrpSpPr/>
        <p:nvPr/>
      </p:nvGrpSpPr>
      <p:grpSpPr>
        <a:xfrm>
          <a:off x="0" y="0"/>
          <a:ext cx="0" cy="0"/>
          <a:chOff x="0" y="0"/>
          <a:chExt cx="0" cy="0"/>
        </a:xfrm>
      </p:grpSpPr>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1" name="Shape 1471"/>
        <p:cNvGrpSpPr/>
        <p:nvPr/>
      </p:nvGrpSpPr>
      <p:grpSpPr>
        <a:xfrm>
          <a:off x="0" y="0"/>
          <a:ext cx="0" cy="0"/>
          <a:chOff x="0" y="0"/>
          <a:chExt cx="0" cy="0"/>
        </a:xfrm>
      </p:grpSpPr>
    </p:spTree>
  </p:cSld>
  <p:clrMapOvr>
    <a:masterClrMapping/>
  </p:clrMapOvr>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5" name="Shape 1475"/>
        <p:cNvGrpSpPr/>
        <p:nvPr/>
      </p:nvGrpSpPr>
      <p:grpSpPr>
        <a:xfrm>
          <a:off x="0" y="0"/>
          <a:ext cx="0" cy="0"/>
          <a:chOff x="0" y="0"/>
          <a:chExt cx="0" cy="0"/>
        </a:xfrm>
      </p:grpSpPr>
    </p:spTree>
  </p:cSld>
  <p:clrMapOvr>
    <a:masterClrMapping/>
  </p:clrMapOvr>
</p:sld>
</file>

<file path=ppt/slides/slide1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9" name="Shape 1479"/>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30"/>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135" name="Google Shape;135;p30"/>
          <p:cNvPicPr preferRelativeResize="0"/>
          <p:nvPr/>
        </p:nvPicPr>
        <p:blipFill>
          <a:blip r:embed="rId4">
            <a:alphaModFix/>
          </a:blip>
          <a:stretch>
            <a:fillRect/>
          </a:stretch>
        </p:blipFill>
        <p:spPr>
          <a:xfrm>
            <a:off x="0" y="0"/>
            <a:ext cx="9144000" cy="5143500"/>
          </a:xfrm>
          <a:prstGeom prst="rtTriangle">
            <a:avLst/>
          </a:prstGeom>
          <a:noFill/>
          <a:ln>
            <a:noFill/>
          </a:ln>
        </p:spPr>
      </p:pic>
    </p:spTree>
  </p:cSld>
  <p:clrMapOvr>
    <a:masterClrMapping/>
  </p:clrMapOvr>
</p:sld>
</file>

<file path=ppt/slides/slide1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3" name="Shape 1483"/>
        <p:cNvGrpSpPr/>
        <p:nvPr/>
      </p:nvGrpSpPr>
      <p:grpSpPr>
        <a:xfrm>
          <a:off x="0" y="0"/>
          <a:ext cx="0" cy="0"/>
          <a:chOff x="0" y="0"/>
          <a:chExt cx="0" cy="0"/>
        </a:xfrm>
      </p:grpSpPr>
    </p:spTree>
  </p:cSld>
  <p:clrMapOvr>
    <a:masterClrMapping/>
  </p:clrMapOvr>
</p:sld>
</file>

<file path=ppt/slides/slide1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7" name="Shape 1487"/>
        <p:cNvGrpSpPr/>
        <p:nvPr/>
      </p:nvGrpSpPr>
      <p:grpSpPr>
        <a:xfrm>
          <a:off x="0" y="0"/>
          <a:ext cx="0" cy="0"/>
          <a:chOff x="0" y="0"/>
          <a:chExt cx="0" cy="0"/>
        </a:xfrm>
      </p:grpSpPr>
    </p:spTree>
  </p:cSld>
  <p:clrMapOvr>
    <a:masterClrMapping/>
  </p:clrMapOvr>
</p:sld>
</file>

<file path=ppt/slides/slide1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1" name="Shape 1491"/>
        <p:cNvGrpSpPr/>
        <p:nvPr/>
      </p:nvGrpSpPr>
      <p:grpSpPr>
        <a:xfrm>
          <a:off x="0" y="0"/>
          <a:ext cx="0" cy="0"/>
          <a:chOff x="0" y="0"/>
          <a:chExt cx="0" cy="0"/>
        </a:xfrm>
      </p:grpSpPr>
    </p:spTree>
  </p:cSld>
  <p:clrMapOvr>
    <a:masterClrMapping/>
  </p:clrMapOvr>
</p:sld>
</file>

<file path=ppt/slides/slide1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5" name="Shape 1495"/>
        <p:cNvGrpSpPr/>
        <p:nvPr/>
      </p:nvGrpSpPr>
      <p:grpSpPr>
        <a:xfrm>
          <a:off x="0" y="0"/>
          <a:ext cx="0" cy="0"/>
          <a:chOff x="0" y="0"/>
          <a:chExt cx="0" cy="0"/>
        </a:xfrm>
      </p:grpSpPr>
    </p:spTree>
  </p:cSld>
  <p:clrMapOvr>
    <a:masterClrMapping/>
  </p:clrMapOvr>
</p:sld>
</file>

<file path=ppt/slides/slide1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9" name="Shape 1499"/>
        <p:cNvGrpSpPr/>
        <p:nvPr/>
      </p:nvGrpSpPr>
      <p:grpSpPr>
        <a:xfrm>
          <a:off x="0" y="0"/>
          <a:ext cx="0" cy="0"/>
          <a:chOff x="0" y="0"/>
          <a:chExt cx="0" cy="0"/>
        </a:xfrm>
      </p:grpSpPr>
    </p:spTree>
  </p:cSld>
  <p:clrMapOvr>
    <a:masterClrMapping/>
  </p:clrMapOvr>
</p:sld>
</file>

<file path=ppt/slides/slide1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3" name="Shape 1503"/>
        <p:cNvGrpSpPr/>
        <p:nvPr/>
      </p:nvGrpSpPr>
      <p:grpSpPr>
        <a:xfrm>
          <a:off x="0" y="0"/>
          <a:ext cx="0" cy="0"/>
          <a:chOff x="0" y="0"/>
          <a:chExt cx="0" cy="0"/>
        </a:xfrm>
      </p:grpSpPr>
      <p:sp>
        <p:nvSpPr>
          <p:cNvPr id="1504" name="Google Shape;1504;p197">
            <a:hlinkClick action="ppaction://hlinkshowjump?jump=previous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1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8" name="Shape 1508"/>
        <p:cNvGrpSpPr/>
        <p:nvPr/>
      </p:nvGrpSpPr>
      <p:grpSpPr>
        <a:xfrm>
          <a:off x="0" y="0"/>
          <a:ext cx="0" cy="0"/>
          <a:chOff x="0" y="0"/>
          <a:chExt cx="0" cy="0"/>
        </a:xfrm>
      </p:grpSpPr>
      <p:sp>
        <p:nvSpPr>
          <p:cNvPr id="1509" name="Google Shape;1509;p198">
            <a:hlinkClick action="ppaction://hlinkshowjump?jump=next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1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3" name="Shape 1513"/>
        <p:cNvGrpSpPr/>
        <p:nvPr/>
      </p:nvGrpSpPr>
      <p:grpSpPr>
        <a:xfrm>
          <a:off x="0" y="0"/>
          <a:ext cx="0" cy="0"/>
          <a:chOff x="0" y="0"/>
          <a:chExt cx="0" cy="0"/>
        </a:xfrm>
      </p:grpSpPr>
      <p:sp>
        <p:nvSpPr>
          <p:cNvPr id="1514" name="Google Shape;1514;p19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Welcome to the future</a:t>
            </a:r>
            <a:endParaRPr/>
          </a:p>
        </p:txBody>
      </p:sp>
      <p:sp>
        <p:nvSpPr>
          <p:cNvPr id="1515" name="Google Shape;1515;p19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Where north korea rules all, cubes are a new primary weapon</a:t>
            </a:r>
            <a:endParaRPr/>
          </a:p>
        </p:txBody>
      </p:sp>
      <p:sp>
        <p:nvSpPr>
          <p:cNvPr id="1516" name="Google Shape;1516;p199"/>
          <p:cNvSpPr txBox="1"/>
          <p:nvPr/>
        </p:nvSpPr>
        <p:spPr>
          <a:xfrm>
            <a:off x="2738400" y="3182825"/>
            <a:ext cx="376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Press space to skip further in time</a:t>
            </a:r>
            <a:endParaRPr/>
          </a:p>
        </p:txBody>
      </p:sp>
    </p:spTree>
  </p:cSld>
  <p:clrMapOvr>
    <a:masterClrMapping/>
  </p:clrMapOvr>
</p:sld>
</file>

<file path=ppt/slides/slide1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0" name="Shape 1520"/>
        <p:cNvGrpSpPr/>
        <p:nvPr/>
      </p:nvGrpSpPr>
      <p:grpSpPr>
        <a:xfrm>
          <a:off x="0" y="0"/>
          <a:ext cx="0" cy="0"/>
          <a:chOff x="0" y="0"/>
          <a:chExt cx="0" cy="0"/>
        </a:xfrm>
      </p:grpSpPr>
      <p:sp>
        <p:nvSpPr>
          <p:cNvPr id="1521" name="Google Shape;1521;p20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Pacifico"/>
                <a:ea typeface="Pacifico"/>
                <a:cs typeface="Pacifico"/>
                <a:sym typeface="Pacifico"/>
              </a:rPr>
              <a:t>Welcome to the future</a:t>
            </a:r>
            <a:endParaRPr>
              <a:latin typeface="Pacifico"/>
              <a:ea typeface="Pacifico"/>
              <a:cs typeface="Pacifico"/>
              <a:sym typeface="Pacifico"/>
            </a:endParaRPr>
          </a:p>
        </p:txBody>
      </p:sp>
      <p:sp>
        <p:nvSpPr>
          <p:cNvPr id="1522" name="Google Shape;1522;p20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Humanity has reset, you are the smartest person in the world</a:t>
            </a:r>
            <a:endParaRPr/>
          </a:p>
        </p:txBody>
      </p:sp>
      <p:sp>
        <p:nvSpPr>
          <p:cNvPr id="1523" name="Google Shape;1523;p200"/>
          <p:cNvSpPr txBox="1"/>
          <p:nvPr/>
        </p:nvSpPr>
        <p:spPr>
          <a:xfrm>
            <a:off x="2738400" y="3182825"/>
            <a:ext cx="376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Press space to stay in this time</a:t>
            </a:r>
            <a:endParaRPr/>
          </a:p>
        </p:txBody>
      </p:sp>
    </p:spTree>
  </p:cSld>
  <p:clrMapOvr>
    <a:masterClrMapping/>
  </p:clrMapOvr>
</p:sld>
</file>

<file path=ppt/slides/slide1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20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reset ending</a:t>
            </a:r>
            <a:endParaRPr/>
          </a:p>
        </p:txBody>
      </p:sp>
      <p:sp>
        <p:nvSpPr>
          <p:cNvPr id="1529" name="Google Shape;1529;p20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You share all past events with the people, causing computers and all modern technology to be WAY BETTER. And you are the ruler of all people.</a:t>
            </a:r>
            <a:endParaRPr/>
          </a:p>
          <a:p>
            <a:pPr indent="0" lvl="0" marL="0" rtl="0" algn="l">
              <a:spcBef>
                <a:spcPts val="1200"/>
              </a:spcBef>
              <a:spcAft>
                <a:spcPts val="1200"/>
              </a:spcAft>
              <a:buNone/>
            </a:pPr>
            <a:r>
              <a:rPr lang="en"/>
              <a:t>What will you do next… in infiniplanet reset ending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Tree>
  </p:cSld>
  <p:clrMapOvr>
    <a:masterClrMapping/>
  </p:clrMapOvr>
</p:sld>
</file>

<file path=ppt/slides/slide1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3" name="Shape 1533"/>
        <p:cNvGrpSpPr/>
        <p:nvPr/>
      </p:nvGrpSpPr>
      <p:grpSpPr>
        <a:xfrm>
          <a:off x="0" y="0"/>
          <a:ext cx="0" cy="0"/>
          <a:chOff x="0" y="0"/>
          <a:chExt cx="0" cy="0"/>
        </a:xfrm>
      </p:grpSpPr>
      <p:sp>
        <p:nvSpPr>
          <p:cNvPr id="1534" name="Google Shape;1534;p202">
            <a:hlinkClick action="ppaction://hlinkshowjump?jump=previous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1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8" name="Shape 1538"/>
        <p:cNvGrpSpPr/>
        <p:nvPr/>
      </p:nvGrpSpPr>
      <p:grpSpPr>
        <a:xfrm>
          <a:off x="0" y="0"/>
          <a:ext cx="0" cy="0"/>
          <a:chOff x="0" y="0"/>
          <a:chExt cx="0" cy="0"/>
        </a:xfrm>
      </p:grpSpPr>
      <p:sp>
        <p:nvSpPr>
          <p:cNvPr id="1539" name="Google Shape;1539;p203">
            <a:hlinkClick action="ppaction://hlinkshowjump?jump=next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1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3" name="Shape 1543"/>
        <p:cNvGrpSpPr/>
        <p:nvPr/>
      </p:nvGrpSpPr>
      <p:grpSpPr>
        <a:xfrm>
          <a:off x="0" y="0"/>
          <a:ext cx="0" cy="0"/>
          <a:chOff x="0" y="0"/>
          <a:chExt cx="0" cy="0"/>
        </a:xfrm>
      </p:grpSpPr>
    </p:spTree>
  </p:cSld>
  <p:clrMapOvr>
    <a:masterClrMapping/>
  </p:clrMapOvr>
</p:sld>
</file>

<file path=ppt/slides/slide1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7" name="Shape 1547"/>
        <p:cNvGrpSpPr/>
        <p:nvPr/>
      </p:nvGrpSpPr>
      <p:grpSpPr>
        <a:xfrm>
          <a:off x="0" y="0"/>
          <a:ext cx="0" cy="0"/>
          <a:chOff x="0" y="0"/>
          <a:chExt cx="0" cy="0"/>
        </a:xfrm>
      </p:grpSpPr>
      <p:sp>
        <p:nvSpPr>
          <p:cNvPr id="1548" name="Google Shape;1548;p20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You steal the time turner</a:t>
            </a:r>
            <a:endParaRPr/>
          </a:p>
        </p:txBody>
      </p:sp>
      <p:sp>
        <p:nvSpPr>
          <p:cNvPr id="1549" name="Google Shape;1549;p20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You go back in time and think about returning it, to return it, restart the whole slideshow And give it another chance. press space to continue</a:t>
            </a:r>
            <a:endParaRPr/>
          </a:p>
        </p:txBody>
      </p:sp>
    </p:spTree>
  </p:cSld>
  <p:clrMapOvr>
    <a:masterClrMapping/>
  </p:clrMapOvr>
</p:sld>
</file>

<file path=ppt/slides/slide1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3" name="Shape 1553"/>
        <p:cNvGrpSpPr/>
        <p:nvPr/>
      </p:nvGrpSpPr>
      <p:grpSpPr>
        <a:xfrm>
          <a:off x="0" y="0"/>
          <a:ext cx="0" cy="0"/>
          <a:chOff x="0" y="0"/>
          <a:chExt cx="0" cy="0"/>
        </a:xfrm>
      </p:grpSpPr>
      <p:sp>
        <p:nvSpPr>
          <p:cNvPr id="1554" name="Google Shape;1554;p20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Are you sure</a:t>
            </a:r>
            <a:endParaRPr/>
          </a:p>
        </p:txBody>
      </p:sp>
      <p:sp>
        <p:nvSpPr>
          <p:cNvPr id="1555" name="Google Shape;1555;p20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You decide you should return the time turner but take over </a:t>
            </a:r>
            <a:r>
              <a:rPr lang="en"/>
              <a:t>Russia, but you feel a horrible feeling growing in you. ARE YOU SURE, THIS WILL ULTIMATELY DESTROY YOU AND PROBABLY MAKE THE CUBE TRAP YOU.</a:t>
            </a:r>
            <a:endParaRPr/>
          </a:p>
        </p:txBody>
      </p:sp>
    </p:spTree>
  </p:cSld>
  <p:clrMapOvr>
    <a:masterClrMapping/>
  </p:clrMapOvr>
</p:sld>
</file>

<file path=ppt/slides/slide1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9" name="Shape 1559"/>
        <p:cNvGrpSpPr/>
        <p:nvPr/>
      </p:nvGrpSpPr>
      <p:grpSpPr>
        <a:xfrm>
          <a:off x="0" y="0"/>
          <a:ext cx="0" cy="0"/>
          <a:chOff x="0" y="0"/>
          <a:chExt cx="0" cy="0"/>
        </a:xfrm>
      </p:grpSpPr>
      <p:sp>
        <p:nvSpPr>
          <p:cNvPr id="1560" name="Google Shape;1560;p20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STOP</a:t>
            </a:r>
            <a:endParaRPr/>
          </a:p>
        </p:txBody>
      </p:sp>
      <p:sp>
        <p:nvSpPr>
          <p:cNvPr id="1561" name="Google Shape;1561;p20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IF YOU CONTINUE JOHN WILL DIE</a:t>
            </a:r>
            <a:endParaRPr/>
          </a:p>
        </p:txBody>
      </p:sp>
    </p:spTree>
  </p:cSld>
  <p:clrMapOvr>
    <a:masterClrMapping/>
  </p:clrMapOvr>
</p:sld>
</file>

<file path=ppt/slides/slide1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5" name="Shape 1565"/>
        <p:cNvGrpSpPr/>
        <p:nvPr/>
      </p:nvGrpSpPr>
      <p:grpSpPr>
        <a:xfrm>
          <a:off x="0" y="0"/>
          <a:ext cx="0" cy="0"/>
          <a:chOff x="0" y="0"/>
          <a:chExt cx="0" cy="0"/>
        </a:xfrm>
      </p:grpSpPr>
      <p:sp>
        <p:nvSpPr>
          <p:cNvPr id="1566" name="Google Shape;1566;p20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Major spoilers AHEAD</a:t>
            </a:r>
            <a:endParaRPr/>
          </a:p>
        </p:txBody>
      </p:sp>
      <p:sp>
        <p:nvSpPr>
          <p:cNvPr id="1567" name="Google Shape;1567;p20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STOP GOING</a:t>
            </a:r>
            <a:endParaRPr/>
          </a:p>
        </p:txBody>
      </p:sp>
    </p:spTree>
  </p:cSld>
  <p:clrMapOvr>
    <a:masterClrMapping/>
  </p:clrMapOvr>
</p:sld>
</file>

<file path=ppt/slides/slide1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1" name="Shape 1571"/>
        <p:cNvGrpSpPr/>
        <p:nvPr/>
      </p:nvGrpSpPr>
      <p:grpSpPr>
        <a:xfrm>
          <a:off x="0" y="0"/>
          <a:ext cx="0" cy="0"/>
          <a:chOff x="0" y="0"/>
          <a:chExt cx="0" cy="0"/>
        </a:xfrm>
      </p:grpSpPr>
      <p:sp>
        <p:nvSpPr>
          <p:cNvPr id="1572" name="Google Shape;1572;p20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If you </a:t>
            </a:r>
            <a:r>
              <a:rPr lang="en"/>
              <a:t>don’t </a:t>
            </a:r>
            <a:r>
              <a:rPr lang="en"/>
              <a:t>want</a:t>
            </a:r>
            <a:r>
              <a:rPr lang="en"/>
              <a:t> the entire story spoiled</a:t>
            </a:r>
            <a:endParaRPr/>
          </a:p>
        </p:txBody>
      </p:sp>
      <p:sp>
        <p:nvSpPr>
          <p:cNvPr id="1573" name="Google Shape;1573;p20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STOP, RESTART, otherwise, continue</a:t>
            </a:r>
            <a:endParaRPr/>
          </a:p>
        </p:txBody>
      </p:sp>
    </p:spTree>
  </p:cSld>
  <p:clrMapOvr>
    <a:masterClrMapping/>
  </p:clrMapOvr>
</p:sld>
</file>

<file path=ppt/slides/slide1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7" name="Shape 1577"/>
        <p:cNvGrpSpPr/>
        <p:nvPr/>
      </p:nvGrpSpPr>
      <p:grpSpPr>
        <a:xfrm>
          <a:off x="0" y="0"/>
          <a:ext cx="0" cy="0"/>
          <a:chOff x="0" y="0"/>
          <a:chExt cx="0" cy="0"/>
        </a:xfrm>
      </p:grpSpPr>
      <p:sp>
        <p:nvSpPr>
          <p:cNvPr id="1578" name="Google Shape;1578;p21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SPOILERS</a:t>
            </a:r>
            <a:endParaRPr/>
          </a:p>
        </p:txBody>
      </p:sp>
      <p:sp>
        <p:nvSpPr>
          <p:cNvPr id="1579" name="Google Shape;1579;p21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 the good ending the cube </a:t>
            </a:r>
            <a:r>
              <a:rPr lang="en"/>
              <a:t>disappears and you take over Russia, and become corrupt, or maybe it was the one where john decided to destroy the cube. Or maybe Putin is killed by the cube. </a:t>
            </a:r>
            <a:endParaRPr/>
          </a:p>
        </p:txBody>
      </p:sp>
    </p:spTree>
  </p:cSld>
  <p:clrMapOvr>
    <a:masterClrMapping/>
  </p:clrMapOvr>
</p:sld>
</file>

<file path=ppt/slides/slide1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3" name="Shape 1583"/>
        <p:cNvGrpSpPr/>
        <p:nvPr/>
      </p:nvGrpSpPr>
      <p:grpSpPr>
        <a:xfrm>
          <a:off x="0" y="0"/>
          <a:ext cx="0" cy="0"/>
          <a:chOff x="0" y="0"/>
          <a:chExt cx="0" cy="0"/>
        </a:xfrm>
      </p:grpSpPr>
      <p:sp>
        <p:nvSpPr>
          <p:cNvPr id="1584" name="Google Shape;1584;p21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THIS IS NOT AN ENDING</a:t>
            </a:r>
            <a:endParaRPr/>
          </a:p>
        </p:txBody>
      </p:sp>
      <p:sp>
        <p:nvSpPr>
          <p:cNvPr id="1585" name="Google Shape;1585;p21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NO ENDING HERE, stop, for your own good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Tree>
  </p:cSld>
  <p:clrMapOvr>
    <a:masterClrMapping/>
  </p:clrMapOvr>
</p:sld>
</file>

<file path=ppt/slides/slide2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9" name="Shape 1589"/>
        <p:cNvGrpSpPr/>
        <p:nvPr/>
      </p:nvGrpSpPr>
      <p:grpSpPr>
        <a:xfrm>
          <a:off x="0" y="0"/>
          <a:ext cx="0" cy="0"/>
          <a:chOff x="0" y="0"/>
          <a:chExt cx="0" cy="0"/>
        </a:xfrm>
      </p:grpSpPr>
      <p:pic>
        <p:nvPicPr>
          <p:cNvPr id="1590" name="Google Shape;1590;p212">
            <a:hlinkClick action="ppaction://hlinksldjump" r:id="rId3"/>
          </p:cNvPr>
          <p:cNvPicPr preferRelativeResize="0"/>
          <p:nvPr/>
        </p:nvPicPr>
        <p:blipFill>
          <a:blip r:embed="rId4">
            <a:alphaModFix/>
          </a:blip>
          <a:stretch>
            <a:fillRect/>
          </a:stretch>
        </p:blipFill>
        <p:spPr>
          <a:xfrm>
            <a:off x="3" y="0"/>
            <a:ext cx="9144001" cy="5143500"/>
          </a:xfrm>
          <a:prstGeom prst="rect">
            <a:avLst/>
          </a:prstGeom>
          <a:noFill/>
          <a:ln>
            <a:noFill/>
          </a:ln>
        </p:spPr>
      </p:pic>
      <p:sp>
        <p:nvSpPr>
          <p:cNvPr id="1591" name="Google Shape;1591;p212"/>
          <p:cNvSpPr txBox="1"/>
          <p:nvPr/>
        </p:nvSpPr>
        <p:spPr>
          <a:xfrm>
            <a:off x="0" y="0"/>
            <a:ext cx="9144000" cy="258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600" u="sng">
                <a:solidFill>
                  <a:schemeClr val="hlink"/>
                </a:solidFill>
                <a:hlinkClick r:id="rId5"/>
              </a:rPr>
              <a:t>Text = link</a:t>
            </a:r>
            <a:endParaRPr sz="15600"/>
          </a:p>
        </p:txBody>
      </p:sp>
    </p:spTree>
  </p:cSld>
  <p:clrMapOvr>
    <a:masterClrMapping/>
  </p:clrMapOvr>
</p:sld>
</file>

<file path=ppt/slides/slide2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5" name="Shape 1595"/>
        <p:cNvGrpSpPr/>
        <p:nvPr/>
      </p:nvGrpSpPr>
      <p:grpSpPr>
        <a:xfrm>
          <a:off x="0" y="0"/>
          <a:ext cx="0" cy="0"/>
          <a:chOff x="0" y="0"/>
          <a:chExt cx="0" cy="0"/>
        </a:xfrm>
      </p:grpSpPr>
    </p:spTree>
  </p:cSld>
  <p:clrMapOvr>
    <a:masterClrMapping/>
  </p:clrMapOvr>
</p:sld>
</file>

<file path=ppt/slides/slide2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9" name="Shape 1599"/>
        <p:cNvGrpSpPr/>
        <p:nvPr/>
      </p:nvGrpSpPr>
      <p:grpSpPr>
        <a:xfrm>
          <a:off x="0" y="0"/>
          <a:ext cx="0" cy="0"/>
          <a:chOff x="0" y="0"/>
          <a:chExt cx="0" cy="0"/>
        </a:xfrm>
      </p:grpSpPr>
    </p:spTree>
  </p:cSld>
  <p:clrMapOvr>
    <a:masterClrMapping/>
  </p:clrMapOvr>
</p:sld>
</file>

<file path=ppt/slides/slide2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3" name="Shape 1603"/>
        <p:cNvGrpSpPr/>
        <p:nvPr/>
      </p:nvGrpSpPr>
      <p:grpSpPr>
        <a:xfrm>
          <a:off x="0" y="0"/>
          <a:ext cx="0" cy="0"/>
          <a:chOff x="0" y="0"/>
          <a:chExt cx="0" cy="0"/>
        </a:xfrm>
      </p:grpSpPr>
    </p:spTree>
  </p:cSld>
  <p:clrMapOvr>
    <a:masterClrMapping/>
  </p:clrMapOvr>
</p:sld>
</file>

<file path=ppt/slides/slide2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7" name="Shape 1607"/>
        <p:cNvGrpSpPr/>
        <p:nvPr/>
      </p:nvGrpSpPr>
      <p:grpSpPr>
        <a:xfrm>
          <a:off x="0" y="0"/>
          <a:ext cx="0" cy="0"/>
          <a:chOff x="0" y="0"/>
          <a:chExt cx="0" cy="0"/>
        </a:xfrm>
      </p:grpSpPr>
    </p:spTree>
  </p:cSld>
  <p:clrMapOvr>
    <a:masterClrMapping/>
  </p:clrMapOvr>
</p:sld>
</file>

<file path=ppt/slides/slide2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1" name="Shape 1611"/>
        <p:cNvGrpSpPr/>
        <p:nvPr/>
      </p:nvGrpSpPr>
      <p:grpSpPr>
        <a:xfrm>
          <a:off x="0" y="0"/>
          <a:ext cx="0" cy="0"/>
          <a:chOff x="0" y="0"/>
          <a:chExt cx="0" cy="0"/>
        </a:xfrm>
      </p:grpSpPr>
    </p:spTree>
  </p:cSld>
  <p:clrMapOvr>
    <a:masterClrMapping/>
  </p:clrMapOvr>
</p:sld>
</file>

<file path=ppt/slides/slide2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5" name="Shape 1615"/>
        <p:cNvGrpSpPr/>
        <p:nvPr/>
      </p:nvGrpSpPr>
      <p:grpSpPr>
        <a:xfrm>
          <a:off x="0" y="0"/>
          <a:ext cx="0" cy="0"/>
          <a:chOff x="0" y="0"/>
          <a:chExt cx="0" cy="0"/>
        </a:xfrm>
      </p:grpSpPr>
    </p:spTree>
  </p:cSld>
  <p:clrMapOvr>
    <a:masterClrMapping/>
  </p:clrMapOvr>
</p:sld>
</file>

<file path=ppt/slides/slide2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9" name="Shape 1619"/>
        <p:cNvGrpSpPr/>
        <p:nvPr/>
      </p:nvGrpSpPr>
      <p:grpSpPr>
        <a:xfrm>
          <a:off x="0" y="0"/>
          <a:ext cx="0" cy="0"/>
          <a:chOff x="0" y="0"/>
          <a:chExt cx="0" cy="0"/>
        </a:xfrm>
      </p:grpSpPr>
    </p:spTree>
  </p:cSld>
  <p:clrMapOvr>
    <a:masterClrMapping/>
  </p:clrMapOvr>
</p:sld>
</file>

<file path=ppt/slides/slide2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3" name="Shape 1623"/>
        <p:cNvGrpSpPr/>
        <p:nvPr/>
      </p:nvGrpSpPr>
      <p:grpSpPr>
        <a:xfrm>
          <a:off x="0" y="0"/>
          <a:ext cx="0" cy="0"/>
          <a:chOff x="0" y="0"/>
          <a:chExt cx="0" cy="0"/>
        </a:xfrm>
      </p:grpSpPr>
    </p:spTree>
  </p:cSld>
  <p:clrMapOvr>
    <a:masterClrMapping/>
  </p:clrMapOvr>
</p:sld>
</file>

<file path=ppt/slides/slide2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7" name="Shape 1627"/>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3"/>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Oxes’ Boxes</a:t>
            </a:r>
            <a:endParaRPr/>
          </a:p>
        </p:txBody>
      </p:sp>
      <p:sp>
        <p:nvSpPr>
          <p:cNvPr id="149" name="Google Shape;149;p3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Non-education edition</a:t>
            </a:r>
            <a:endParaRPr/>
          </a:p>
        </p:txBody>
      </p:sp>
    </p:spTree>
  </p:cSld>
  <p:clrMapOvr>
    <a:masterClrMapping/>
  </p:clrMapOvr>
</p:sld>
</file>

<file path=ppt/slides/slide2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1" name="Shape 1631"/>
        <p:cNvGrpSpPr/>
        <p:nvPr/>
      </p:nvGrpSpPr>
      <p:grpSpPr>
        <a:xfrm>
          <a:off x="0" y="0"/>
          <a:ext cx="0" cy="0"/>
          <a:chOff x="0" y="0"/>
          <a:chExt cx="0" cy="0"/>
        </a:xfrm>
      </p:grpSpPr>
    </p:spTree>
  </p:cSld>
  <p:clrMapOvr>
    <a:masterClrMapping/>
  </p:clrMapOvr>
</p:sld>
</file>

<file path=ppt/slides/slide2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5" name="Shape 1635"/>
        <p:cNvGrpSpPr/>
        <p:nvPr/>
      </p:nvGrpSpPr>
      <p:grpSpPr>
        <a:xfrm>
          <a:off x="0" y="0"/>
          <a:ext cx="0" cy="0"/>
          <a:chOff x="0" y="0"/>
          <a:chExt cx="0" cy="0"/>
        </a:xfrm>
      </p:grpSpPr>
    </p:spTree>
  </p:cSld>
  <p:clrMapOvr>
    <a:masterClrMapping/>
  </p:clrMapOvr>
</p:sld>
</file>

<file path=ppt/slides/slide2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9" name="Shape 1639"/>
        <p:cNvGrpSpPr/>
        <p:nvPr/>
      </p:nvGrpSpPr>
      <p:grpSpPr>
        <a:xfrm>
          <a:off x="0" y="0"/>
          <a:ext cx="0" cy="0"/>
          <a:chOff x="0" y="0"/>
          <a:chExt cx="0" cy="0"/>
        </a:xfrm>
      </p:grpSpPr>
    </p:spTree>
  </p:cSld>
  <p:clrMapOvr>
    <a:masterClrMapping/>
  </p:clrMapOvr>
</p:sld>
</file>

<file path=ppt/slides/slide2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3" name="Shape 1643"/>
        <p:cNvGrpSpPr/>
        <p:nvPr/>
      </p:nvGrpSpPr>
      <p:grpSpPr>
        <a:xfrm>
          <a:off x="0" y="0"/>
          <a:ext cx="0" cy="0"/>
          <a:chOff x="0" y="0"/>
          <a:chExt cx="0" cy="0"/>
        </a:xfrm>
      </p:grpSpPr>
    </p:spTree>
  </p:cSld>
  <p:clrMapOvr>
    <a:masterClrMapping/>
  </p:clrMapOvr>
</p:sld>
</file>

<file path=ppt/slides/slide2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7" name="Shape 1647"/>
        <p:cNvGrpSpPr/>
        <p:nvPr/>
      </p:nvGrpSpPr>
      <p:grpSpPr>
        <a:xfrm>
          <a:off x="0" y="0"/>
          <a:ext cx="0" cy="0"/>
          <a:chOff x="0" y="0"/>
          <a:chExt cx="0" cy="0"/>
        </a:xfrm>
      </p:grpSpPr>
    </p:spTree>
  </p:cSld>
  <p:clrMapOvr>
    <a:masterClrMapping/>
  </p:clrMapOvr>
</p:sld>
</file>

<file path=ppt/slides/slide2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1" name="Shape 1651"/>
        <p:cNvGrpSpPr/>
        <p:nvPr/>
      </p:nvGrpSpPr>
      <p:grpSpPr>
        <a:xfrm>
          <a:off x="0" y="0"/>
          <a:ext cx="0" cy="0"/>
          <a:chOff x="0" y="0"/>
          <a:chExt cx="0" cy="0"/>
        </a:xfrm>
      </p:grpSpPr>
    </p:spTree>
  </p:cSld>
  <p:clrMapOvr>
    <a:masterClrMapping/>
  </p:clrMapOvr>
</p:sld>
</file>

<file path=ppt/slides/slide2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5" name="Shape 1655"/>
        <p:cNvGrpSpPr/>
        <p:nvPr/>
      </p:nvGrpSpPr>
      <p:grpSpPr>
        <a:xfrm>
          <a:off x="0" y="0"/>
          <a:ext cx="0" cy="0"/>
          <a:chOff x="0" y="0"/>
          <a:chExt cx="0" cy="0"/>
        </a:xfrm>
      </p:grpSpPr>
    </p:spTree>
  </p:cSld>
  <p:clrMapOvr>
    <a:masterClrMapping/>
  </p:clrMapOvr>
</p:sld>
</file>

<file path=ppt/slides/slide2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9" name="Shape 1659"/>
        <p:cNvGrpSpPr/>
        <p:nvPr/>
      </p:nvGrpSpPr>
      <p:grpSpPr>
        <a:xfrm>
          <a:off x="0" y="0"/>
          <a:ext cx="0" cy="0"/>
          <a:chOff x="0" y="0"/>
          <a:chExt cx="0" cy="0"/>
        </a:xfrm>
      </p:grpSpPr>
    </p:spTree>
  </p:cSld>
  <p:clrMapOvr>
    <a:masterClrMapping/>
  </p:clrMapOvr>
</p:sld>
</file>

<file path=ppt/slides/slide2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3" name="Shape 1663"/>
        <p:cNvGrpSpPr/>
        <p:nvPr/>
      </p:nvGrpSpPr>
      <p:grpSpPr>
        <a:xfrm>
          <a:off x="0" y="0"/>
          <a:ext cx="0" cy="0"/>
          <a:chOff x="0" y="0"/>
          <a:chExt cx="0" cy="0"/>
        </a:xfrm>
      </p:grpSpPr>
    </p:spTree>
  </p:cSld>
  <p:clrMapOvr>
    <a:masterClrMapping/>
  </p:clrMapOvr>
</p:sld>
</file>

<file path=ppt/slides/slide2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7" name="Shape 1667"/>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grpSp>
        <p:nvGrpSpPr>
          <p:cNvPr id="154" name="Google Shape;154;p34"/>
          <p:cNvGrpSpPr/>
          <p:nvPr/>
        </p:nvGrpSpPr>
        <p:grpSpPr>
          <a:xfrm>
            <a:off x="0" y="0"/>
            <a:ext cx="9144000" cy="5143500"/>
            <a:chOff x="0" y="0"/>
            <a:chExt cx="9144000" cy="5143500"/>
          </a:xfrm>
        </p:grpSpPr>
        <p:pic>
          <p:nvPicPr>
            <p:cNvPr id="155" name="Google Shape;155;p34"/>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156" name="Google Shape;156;p34"/>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2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1" name="Shape 1671"/>
        <p:cNvGrpSpPr/>
        <p:nvPr/>
      </p:nvGrpSpPr>
      <p:grpSpPr>
        <a:xfrm>
          <a:off x="0" y="0"/>
          <a:ext cx="0" cy="0"/>
          <a:chOff x="0" y="0"/>
          <a:chExt cx="0" cy="0"/>
        </a:xfrm>
      </p:grpSpPr>
    </p:spTree>
  </p:cSld>
  <p:clrMapOvr>
    <a:masterClrMapping/>
  </p:clrMapOvr>
</p:sld>
</file>

<file path=ppt/slides/slide2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5" name="Shape 1675"/>
        <p:cNvGrpSpPr/>
        <p:nvPr/>
      </p:nvGrpSpPr>
      <p:grpSpPr>
        <a:xfrm>
          <a:off x="0" y="0"/>
          <a:ext cx="0" cy="0"/>
          <a:chOff x="0" y="0"/>
          <a:chExt cx="0" cy="0"/>
        </a:xfrm>
      </p:grpSpPr>
    </p:spTree>
  </p:cSld>
  <p:clrMapOvr>
    <a:masterClrMapping/>
  </p:clrMapOvr>
</p:sld>
</file>

<file path=ppt/slides/slide2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9" name="Shape 1679"/>
        <p:cNvGrpSpPr/>
        <p:nvPr/>
      </p:nvGrpSpPr>
      <p:grpSpPr>
        <a:xfrm>
          <a:off x="0" y="0"/>
          <a:ext cx="0" cy="0"/>
          <a:chOff x="0" y="0"/>
          <a:chExt cx="0" cy="0"/>
        </a:xfrm>
      </p:grpSpPr>
    </p:spTree>
  </p:cSld>
  <p:clrMapOvr>
    <a:masterClrMapping/>
  </p:clrMapOvr>
</p:sld>
</file>

<file path=ppt/slides/slide2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3" name="Shape 1683"/>
        <p:cNvGrpSpPr/>
        <p:nvPr/>
      </p:nvGrpSpPr>
      <p:grpSpPr>
        <a:xfrm>
          <a:off x="0" y="0"/>
          <a:ext cx="0" cy="0"/>
          <a:chOff x="0" y="0"/>
          <a:chExt cx="0" cy="0"/>
        </a:xfrm>
      </p:grpSpPr>
    </p:spTree>
  </p:cSld>
  <p:clrMapOvr>
    <a:masterClrMapping/>
  </p:clrMapOvr>
</p:sld>
</file>

<file path=ppt/slides/slide2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 name="Shape 1687"/>
        <p:cNvGrpSpPr/>
        <p:nvPr/>
      </p:nvGrpSpPr>
      <p:grpSpPr>
        <a:xfrm>
          <a:off x="0" y="0"/>
          <a:ext cx="0" cy="0"/>
          <a:chOff x="0" y="0"/>
          <a:chExt cx="0" cy="0"/>
        </a:xfrm>
      </p:grpSpPr>
    </p:spTree>
  </p:cSld>
  <p:clrMapOvr>
    <a:masterClrMapping/>
  </p:clrMapOvr>
</p:sld>
</file>

<file path=ppt/slides/slide2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1" name="Shape 1691"/>
        <p:cNvGrpSpPr/>
        <p:nvPr/>
      </p:nvGrpSpPr>
      <p:grpSpPr>
        <a:xfrm>
          <a:off x="0" y="0"/>
          <a:ext cx="0" cy="0"/>
          <a:chOff x="0" y="0"/>
          <a:chExt cx="0" cy="0"/>
        </a:xfrm>
      </p:grpSpPr>
    </p:spTree>
  </p:cSld>
  <p:clrMapOvr>
    <a:masterClrMapping/>
  </p:clrMapOvr>
</p:sld>
</file>

<file path=ppt/slides/slide2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Tree>
  </p:cSld>
  <p:clrMapOvr>
    <a:masterClrMapping/>
  </p:clrMapOvr>
</p:sld>
</file>

<file path=ppt/slides/slide2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9" name="Shape 1699"/>
        <p:cNvGrpSpPr/>
        <p:nvPr/>
      </p:nvGrpSpPr>
      <p:grpSpPr>
        <a:xfrm>
          <a:off x="0" y="0"/>
          <a:ext cx="0" cy="0"/>
          <a:chOff x="0" y="0"/>
          <a:chExt cx="0" cy="0"/>
        </a:xfrm>
      </p:grpSpPr>
    </p:spTree>
  </p:cSld>
  <p:clrMapOvr>
    <a:masterClrMapping/>
  </p:clrMapOvr>
</p:sld>
</file>

<file path=ppt/slides/slide2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Tree>
  </p:cSld>
  <p:clrMapOvr>
    <a:masterClrMapping/>
  </p:clrMapOvr>
</p:sld>
</file>

<file path=ppt/slides/slide2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7" name="Shape 1707"/>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5"/>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GL1tCh</a:t>
            </a:r>
            <a:endParaRPr>
              <a:latin typeface="Roboto Serif"/>
              <a:ea typeface="Roboto Serif"/>
              <a:cs typeface="Roboto Serif"/>
              <a:sym typeface="Roboto Serif"/>
            </a:endParaRPr>
          </a:p>
        </p:txBody>
      </p:sp>
      <p:sp>
        <p:nvSpPr>
          <p:cNvPr id="162" name="Google Shape;162;p35"/>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rbitron"/>
                <a:ea typeface="Orbitron"/>
                <a:cs typeface="Orbitron"/>
                <a:sym typeface="Orbitron"/>
              </a:rPr>
              <a:t>GL1tCh</a:t>
            </a:r>
            <a:endParaRPr>
              <a:latin typeface="Orbitron"/>
              <a:ea typeface="Orbitron"/>
              <a:cs typeface="Orbitron"/>
              <a:sym typeface="Orbitron"/>
            </a:endParaRPr>
          </a:p>
        </p:txBody>
      </p:sp>
    </p:spTree>
  </p:cSld>
  <p:clrMapOvr>
    <a:masterClrMapping/>
  </p:clrMapOvr>
</p:sld>
</file>

<file path=ppt/slides/slide2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1" name="Shape 1711"/>
        <p:cNvGrpSpPr/>
        <p:nvPr/>
      </p:nvGrpSpPr>
      <p:grpSpPr>
        <a:xfrm>
          <a:off x="0" y="0"/>
          <a:ext cx="0" cy="0"/>
          <a:chOff x="0" y="0"/>
          <a:chExt cx="0" cy="0"/>
        </a:xfrm>
      </p:grpSpPr>
    </p:spTree>
  </p:cSld>
  <p:clrMapOvr>
    <a:masterClrMapping/>
  </p:clrMapOvr>
</p:sld>
</file>

<file path=ppt/slides/slide2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5" name="Shape 1715"/>
        <p:cNvGrpSpPr/>
        <p:nvPr/>
      </p:nvGrpSpPr>
      <p:grpSpPr>
        <a:xfrm>
          <a:off x="0" y="0"/>
          <a:ext cx="0" cy="0"/>
          <a:chOff x="0" y="0"/>
          <a:chExt cx="0" cy="0"/>
        </a:xfrm>
      </p:grpSpPr>
    </p:spTree>
  </p:cSld>
  <p:clrMapOvr>
    <a:masterClrMapping/>
  </p:clrMapOvr>
</p:sld>
</file>

<file path=ppt/slides/slide2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9" name="Shape 1719"/>
        <p:cNvGrpSpPr/>
        <p:nvPr/>
      </p:nvGrpSpPr>
      <p:grpSpPr>
        <a:xfrm>
          <a:off x="0" y="0"/>
          <a:ext cx="0" cy="0"/>
          <a:chOff x="0" y="0"/>
          <a:chExt cx="0" cy="0"/>
        </a:xfrm>
      </p:grpSpPr>
    </p:spTree>
  </p:cSld>
  <p:clrMapOvr>
    <a:masterClrMapping/>
  </p:clrMapOvr>
</p:sld>
</file>

<file path=ppt/slides/slide2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3" name="Shape 1723"/>
        <p:cNvGrpSpPr/>
        <p:nvPr/>
      </p:nvGrpSpPr>
      <p:grpSpPr>
        <a:xfrm>
          <a:off x="0" y="0"/>
          <a:ext cx="0" cy="0"/>
          <a:chOff x="0" y="0"/>
          <a:chExt cx="0" cy="0"/>
        </a:xfrm>
      </p:grpSpPr>
    </p:spTree>
  </p:cSld>
  <p:clrMapOvr>
    <a:masterClrMapping/>
  </p:clrMapOvr>
</p:sld>
</file>

<file path=ppt/slides/slide2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7" name="Shape 1727"/>
        <p:cNvGrpSpPr/>
        <p:nvPr/>
      </p:nvGrpSpPr>
      <p:grpSpPr>
        <a:xfrm>
          <a:off x="0" y="0"/>
          <a:ext cx="0" cy="0"/>
          <a:chOff x="0" y="0"/>
          <a:chExt cx="0" cy="0"/>
        </a:xfrm>
      </p:grpSpPr>
    </p:spTree>
  </p:cSld>
  <p:clrMapOvr>
    <a:masterClrMapping/>
  </p:clrMapOvr>
</p:sld>
</file>

<file path=ppt/slides/slide2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1" name="Shape 1731"/>
        <p:cNvGrpSpPr/>
        <p:nvPr/>
      </p:nvGrpSpPr>
      <p:grpSpPr>
        <a:xfrm>
          <a:off x="0" y="0"/>
          <a:ext cx="0" cy="0"/>
          <a:chOff x="0" y="0"/>
          <a:chExt cx="0" cy="0"/>
        </a:xfrm>
      </p:grpSpPr>
    </p:spTree>
  </p:cSld>
  <p:clrMapOvr>
    <a:masterClrMapping/>
  </p:clrMapOvr>
</p:sld>
</file>

<file path=ppt/slides/slide2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5" name="Shape 1735"/>
        <p:cNvGrpSpPr/>
        <p:nvPr/>
      </p:nvGrpSpPr>
      <p:grpSpPr>
        <a:xfrm>
          <a:off x="0" y="0"/>
          <a:ext cx="0" cy="0"/>
          <a:chOff x="0" y="0"/>
          <a:chExt cx="0" cy="0"/>
        </a:xfrm>
      </p:grpSpPr>
    </p:spTree>
  </p:cSld>
  <p:clrMapOvr>
    <a:masterClrMapping/>
  </p:clrMapOvr>
</p:sld>
</file>

<file path=ppt/slides/slide2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9" name="Shape 1739"/>
        <p:cNvGrpSpPr/>
        <p:nvPr/>
      </p:nvGrpSpPr>
      <p:grpSpPr>
        <a:xfrm>
          <a:off x="0" y="0"/>
          <a:ext cx="0" cy="0"/>
          <a:chOff x="0" y="0"/>
          <a:chExt cx="0" cy="0"/>
        </a:xfrm>
      </p:grpSpPr>
    </p:spTree>
  </p:cSld>
  <p:clrMapOvr>
    <a:masterClrMapping/>
  </p:clrMapOvr>
</p:sld>
</file>

<file path=ppt/slides/slide2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3" name="Shape 1743"/>
        <p:cNvGrpSpPr/>
        <p:nvPr/>
      </p:nvGrpSpPr>
      <p:grpSpPr>
        <a:xfrm>
          <a:off x="0" y="0"/>
          <a:ext cx="0" cy="0"/>
          <a:chOff x="0" y="0"/>
          <a:chExt cx="0" cy="0"/>
        </a:xfrm>
      </p:grpSpPr>
    </p:spTree>
  </p:cSld>
  <p:clrMapOvr>
    <a:masterClrMapping/>
  </p:clrMapOvr>
</p:sld>
</file>

<file path=ppt/slides/slide2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Tree>
  </p:cSld>
  <p:clrMapOvr>
    <a:masterClrMapping/>
  </p:clrMapOvr>
</p:sld>
</file>

<file path=ppt/slides/slide2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1" name="Shape 1751"/>
        <p:cNvGrpSpPr/>
        <p:nvPr/>
      </p:nvGrpSpPr>
      <p:grpSpPr>
        <a:xfrm>
          <a:off x="0" y="0"/>
          <a:ext cx="0" cy="0"/>
          <a:chOff x="0" y="0"/>
          <a:chExt cx="0" cy="0"/>
        </a:xfrm>
      </p:grpSpPr>
    </p:spTree>
  </p:cSld>
  <p:clrMapOvr>
    <a:masterClrMapping/>
  </p:clrMapOvr>
</p:sld>
</file>

<file path=ppt/slides/slide2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5" name="Shape 1755"/>
        <p:cNvGrpSpPr/>
        <p:nvPr/>
      </p:nvGrpSpPr>
      <p:grpSpPr>
        <a:xfrm>
          <a:off x="0" y="0"/>
          <a:ext cx="0" cy="0"/>
          <a:chOff x="0" y="0"/>
          <a:chExt cx="0" cy="0"/>
        </a:xfrm>
      </p:grpSpPr>
    </p:spTree>
  </p:cSld>
  <p:clrMapOvr>
    <a:masterClrMapping/>
  </p:clrMapOvr>
</p:sld>
</file>

<file path=ppt/slides/slide2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9" name="Shape 1759"/>
        <p:cNvGrpSpPr/>
        <p:nvPr/>
      </p:nvGrpSpPr>
      <p:grpSpPr>
        <a:xfrm>
          <a:off x="0" y="0"/>
          <a:ext cx="0" cy="0"/>
          <a:chOff x="0" y="0"/>
          <a:chExt cx="0" cy="0"/>
        </a:xfrm>
      </p:grpSpPr>
    </p:spTree>
  </p:cSld>
  <p:clrMapOvr>
    <a:masterClrMapping/>
  </p:clrMapOvr>
</p:sld>
</file>

<file path=ppt/slides/slide2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3" name="Shape 1763"/>
        <p:cNvGrpSpPr/>
        <p:nvPr/>
      </p:nvGrpSpPr>
      <p:grpSpPr>
        <a:xfrm>
          <a:off x="0" y="0"/>
          <a:ext cx="0" cy="0"/>
          <a:chOff x="0" y="0"/>
          <a:chExt cx="0" cy="0"/>
        </a:xfrm>
      </p:grpSpPr>
    </p:spTree>
  </p:cSld>
  <p:clrMapOvr>
    <a:masterClrMapping/>
  </p:clrMapOvr>
</p:sld>
</file>

<file path=ppt/slides/slide2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Tree>
  </p:cSld>
  <p:clrMapOvr>
    <a:masterClrMapping/>
  </p:clrMapOvr>
</p:sld>
</file>

<file path=ppt/slides/slide2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1" name="Shape 1771"/>
        <p:cNvGrpSpPr/>
        <p:nvPr/>
      </p:nvGrpSpPr>
      <p:grpSpPr>
        <a:xfrm>
          <a:off x="0" y="0"/>
          <a:ext cx="0" cy="0"/>
          <a:chOff x="0" y="0"/>
          <a:chExt cx="0" cy="0"/>
        </a:xfrm>
      </p:grpSpPr>
    </p:spTree>
  </p:cSld>
  <p:clrMapOvr>
    <a:masterClrMapping/>
  </p:clrMapOvr>
</p:sld>
</file>

<file path=ppt/slides/slide2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5" name="Shape 1775"/>
        <p:cNvGrpSpPr/>
        <p:nvPr/>
      </p:nvGrpSpPr>
      <p:grpSpPr>
        <a:xfrm>
          <a:off x="0" y="0"/>
          <a:ext cx="0" cy="0"/>
          <a:chOff x="0" y="0"/>
          <a:chExt cx="0" cy="0"/>
        </a:xfrm>
      </p:grpSpPr>
    </p:spTree>
  </p:cSld>
  <p:clrMapOvr>
    <a:masterClrMapping/>
  </p:clrMapOvr>
</p:sld>
</file>

<file path=ppt/slides/slide2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 name="Shape 1779"/>
        <p:cNvGrpSpPr/>
        <p:nvPr/>
      </p:nvGrpSpPr>
      <p:grpSpPr>
        <a:xfrm>
          <a:off x="0" y="0"/>
          <a:ext cx="0" cy="0"/>
          <a:chOff x="0" y="0"/>
          <a:chExt cx="0" cy="0"/>
        </a:xfrm>
      </p:grpSpPr>
    </p:spTree>
  </p:cSld>
  <p:clrMapOvr>
    <a:masterClrMapping/>
  </p:clrMapOvr>
</p:sld>
</file>

<file path=ppt/slides/slide2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3" name="Shape 1783"/>
        <p:cNvGrpSpPr/>
        <p:nvPr/>
      </p:nvGrpSpPr>
      <p:grpSpPr>
        <a:xfrm>
          <a:off x="0" y="0"/>
          <a:ext cx="0" cy="0"/>
          <a:chOff x="0" y="0"/>
          <a:chExt cx="0" cy="0"/>
        </a:xfrm>
      </p:grpSpPr>
    </p:spTree>
  </p:cSld>
  <p:clrMapOvr>
    <a:masterClrMapping/>
  </p:clrMapOvr>
</p:sld>
</file>

<file path=ppt/slides/slide2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7" name="Shape 1787"/>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7"/>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Oxes Boxen’</a:t>
            </a:r>
            <a:endParaRPr/>
          </a:p>
        </p:txBody>
      </p:sp>
      <p:sp>
        <p:nvSpPr>
          <p:cNvPr id="172" name="Google Shape;172;p3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Non-education edition</a:t>
            </a:r>
            <a:endParaRPr/>
          </a:p>
        </p:txBody>
      </p:sp>
    </p:spTree>
  </p:cSld>
  <p:clrMapOvr>
    <a:masterClrMapping/>
  </p:clrMapOvr>
</p:sld>
</file>

<file path=ppt/slides/slide2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1" name="Shape 1791"/>
        <p:cNvGrpSpPr/>
        <p:nvPr/>
      </p:nvGrpSpPr>
      <p:grpSpPr>
        <a:xfrm>
          <a:off x="0" y="0"/>
          <a:ext cx="0" cy="0"/>
          <a:chOff x="0" y="0"/>
          <a:chExt cx="0" cy="0"/>
        </a:xfrm>
      </p:grpSpPr>
    </p:spTree>
  </p:cSld>
  <p:clrMapOvr>
    <a:masterClrMapping/>
  </p:clrMapOvr>
</p:sld>
</file>

<file path=ppt/slides/slide2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5" name="Shape 1795"/>
        <p:cNvGrpSpPr/>
        <p:nvPr/>
      </p:nvGrpSpPr>
      <p:grpSpPr>
        <a:xfrm>
          <a:off x="0" y="0"/>
          <a:ext cx="0" cy="0"/>
          <a:chOff x="0" y="0"/>
          <a:chExt cx="0" cy="0"/>
        </a:xfrm>
      </p:grpSpPr>
    </p:spTree>
  </p:cSld>
  <p:clrMapOvr>
    <a:masterClrMapping/>
  </p:clrMapOvr>
</p:sld>
</file>

<file path=ppt/slides/slide2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9" name="Shape 1799"/>
        <p:cNvGrpSpPr/>
        <p:nvPr/>
      </p:nvGrpSpPr>
      <p:grpSpPr>
        <a:xfrm>
          <a:off x="0" y="0"/>
          <a:ext cx="0" cy="0"/>
          <a:chOff x="0" y="0"/>
          <a:chExt cx="0" cy="0"/>
        </a:xfrm>
      </p:grpSpPr>
    </p:spTree>
  </p:cSld>
  <p:clrMapOvr>
    <a:masterClrMapping/>
  </p:clrMapOvr>
</p:sld>
</file>

<file path=ppt/slides/slide2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3" name="Shape 1803"/>
        <p:cNvGrpSpPr/>
        <p:nvPr/>
      </p:nvGrpSpPr>
      <p:grpSpPr>
        <a:xfrm>
          <a:off x="0" y="0"/>
          <a:ext cx="0" cy="0"/>
          <a:chOff x="0" y="0"/>
          <a:chExt cx="0" cy="0"/>
        </a:xfrm>
      </p:grpSpPr>
    </p:spTree>
  </p:cSld>
  <p:clrMapOvr>
    <a:masterClrMapping/>
  </p:clrMapOvr>
</p:sld>
</file>

<file path=ppt/slides/slide2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7" name="Shape 1807"/>
        <p:cNvGrpSpPr/>
        <p:nvPr/>
      </p:nvGrpSpPr>
      <p:grpSpPr>
        <a:xfrm>
          <a:off x="0" y="0"/>
          <a:ext cx="0" cy="0"/>
          <a:chOff x="0" y="0"/>
          <a:chExt cx="0" cy="0"/>
        </a:xfrm>
      </p:grpSpPr>
    </p:spTree>
  </p:cSld>
  <p:clrMapOvr>
    <a:masterClrMapping/>
  </p:clrMapOvr>
</p:sld>
</file>

<file path=ppt/slides/slide2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1" name="Shape 1811"/>
        <p:cNvGrpSpPr/>
        <p:nvPr/>
      </p:nvGrpSpPr>
      <p:grpSpPr>
        <a:xfrm>
          <a:off x="0" y="0"/>
          <a:ext cx="0" cy="0"/>
          <a:chOff x="0" y="0"/>
          <a:chExt cx="0" cy="0"/>
        </a:xfrm>
      </p:grpSpPr>
    </p:spTree>
  </p:cSld>
  <p:clrMapOvr>
    <a:masterClrMapping/>
  </p:clrMapOvr>
</p:sld>
</file>

<file path=ppt/slides/slide2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5" name="Shape 1815"/>
        <p:cNvGrpSpPr/>
        <p:nvPr/>
      </p:nvGrpSpPr>
      <p:grpSpPr>
        <a:xfrm>
          <a:off x="0" y="0"/>
          <a:ext cx="0" cy="0"/>
          <a:chOff x="0" y="0"/>
          <a:chExt cx="0" cy="0"/>
        </a:xfrm>
      </p:grpSpPr>
    </p:spTree>
  </p:cSld>
  <p:clrMapOvr>
    <a:masterClrMapping/>
  </p:clrMapOvr>
</p:sld>
</file>

<file path=ppt/slides/slide2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9" name="Shape 1819"/>
        <p:cNvGrpSpPr/>
        <p:nvPr/>
      </p:nvGrpSpPr>
      <p:grpSpPr>
        <a:xfrm>
          <a:off x="0" y="0"/>
          <a:ext cx="0" cy="0"/>
          <a:chOff x="0" y="0"/>
          <a:chExt cx="0" cy="0"/>
        </a:xfrm>
      </p:grpSpPr>
    </p:spTree>
  </p:cSld>
  <p:clrMapOvr>
    <a:masterClrMapping/>
  </p:clrMapOvr>
</p:sld>
</file>

<file path=ppt/slides/slide2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Tree>
  </p:cSld>
  <p:clrMapOvr>
    <a:masterClrMapping/>
  </p:clrMapOvr>
</p:sld>
</file>

<file path=ppt/slides/slide2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7" name="Shape 1827"/>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grpSp>
        <p:nvGrpSpPr>
          <p:cNvPr id="177" name="Google Shape;177;p38"/>
          <p:cNvGrpSpPr/>
          <p:nvPr/>
        </p:nvGrpSpPr>
        <p:grpSpPr>
          <a:xfrm>
            <a:off x="0" y="0"/>
            <a:ext cx="9144000" cy="5143500"/>
            <a:chOff x="0" y="0"/>
            <a:chExt cx="9144000" cy="5143500"/>
          </a:xfrm>
        </p:grpSpPr>
        <p:pic>
          <p:nvPicPr>
            <p:cNvPr id="178" name="Google Shape;178;p38"/>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179" name="Google Shape;179;p38"/>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2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1" name="Shape 1831"/>
        <p:cNvGrpSpPr/>
        <p:nvPr/>
      </p:nvGrpSpPr>
      <p:grpSpPr>
        <a:xfrm>
          <a:off x="0" y="0"/>
          <a:ext cx="0" cy="0"/>
          <a:chOff x="0" y="0"/>
          <a:chExt cx="0" cy="0"/>
        </a:xfrm>
      </p:grpSpPr>
    </p:spTree>
  </p:cSld>
  <p:clrMapOvr>
    <a:masterClrMapping/>
  </p:clrMapOvr>
</p:sld>
</file>

<file path=ppt/slides/slide2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5" name="Shape 1835"/>
        <p:cNvGrpSpPr/>
        <p:nvPr/>
      </p:nvGrpSpPr>
      <p:grpSpPr>
        <a:xfrm>
          <a:off x="0" y="0"/>
          <a:ext cx="0" cy="0"/>
          <a:chOff x="0" y="0"/>
          <a:chExt cx="0" cy="0"/>
        </a:xfrm>
      </p:grpSpPr>
    </p:spTree>
  </p:cSld>
  <p:clrMapOvr>
    <a:masterClrMapping/>
  </p:clrMapOvr>
</p:sld>
</file>

<file path=ppt/slides/slide2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9" name="Shape 1839"/>
        <p:cNvGrpSpPr/>
        <p:nvPr/>
      </p:nvGrpSpPr>
      <p:grpSpPr>
        <a:xfrm>
          <a:off x="0" y="0"/>
          <a:ext cx="0" cy="0"/>
          <a:chOff x="0" y="0"/>
          <a:chExt cx="0" cy="0"/>
        </a:xfrm>
      </p:grpSpPr>
    </p:spTree>
  </p:cSld>
  <p:clrMapOvr>
    <a:masterClrMapping/>
  </p:clrMapOvr>
</p:sld>
</file>

<file path=ppt/slides/slide2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3" name="Shape 1843"/>
        <p:cNvGrpSpPr/>
        <p:nvPr/>
      </p:nvGrpSpPr>
      <p:grpSpPr>
        <a:xfrm>
          <a:off x="0" y="0"/>
          <a:ext cx="0" cy="0"/>
          <a:chOff x="0" y="0"/>
          <a:chExt cx="0" cy="0"/>
        </a:xfrm>
      </p:grpSpPr>
    </p:spTree>
  </p:cSld>
  <p:clrMapOvr>
    <a:masterClrMapping/>
  </p:clrMapOvr>
</p:sld>
</file>

<file path=ppt/slides/slide2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7" name="Shape 1847"/>
        <p:cNvGrpSpPr/>
        <p:nvPr/>
      </p:nvGrpSpPr>
      <p:grpSpPr>
        <a:xfrm>
          <a:off x="0" y="0"/>
          <a:ext cx="0" cy="0"/>
          <a:chOff x="0" y="0"/>
          <a:chExt cx="0" cy="0"/>
        </a:xfrm>
      </p:grpSpPr>
    </p:spTree>
  </p:cSld>
  <p:clrMapOvr>
    <a:masterClrMapping/>
  </p:clrMapOvr>
</p:sld>
</file>

<file path=ppt/slides/slide2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1" name="Shape 1851"/>
        <p:cNvGrpSpPr/>
        <p:nvPr/>
      </p:nvGrpSpPr>
      <p:grpSpPr>
        <a:xfrm>
          <a:off x="0" y="0"/>
          <a:ext cx="0" cy="0"/>
          <a:chOff x="0" y="0"/>
          <a:chExt cx="0" cy="0"/>
        </a:xfrm>
      </p:grpSpPr>
    </p:spTree>
  </p:cSld>
  <p:clrMapOvr>
    <a:masterClrMapping/>
  </p:clrMapOvr>
</p:sld>
</file>

<file path=ppt/slides/slide2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5" name="Shape 1855"/>
        <p:cNvGrpSpPr/>
        <p:nvPr/>
      </p:nvGrpSpPr>
      <p:grpSpPr>
        <a:xfrm>
          <a:off x="0" y="0"/>
          <a:ext cx="0" cy="0"/>
          <a:chOff x="0" y="0"/>
          <a:chExt cx="0" cy="0"/>
        </a:xfrm>
      </p:grpSpPr>
    </p:spTree>
  </p:cSld>
  <p:clrMapOvr>
    <a:masterClrMapping/>
  </p:clrMapOvr>
</p:sld>
</file>

<file path=ppt/slides/slide2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9" name="Shape 1859"/>
        <p:cNvGrpSpPr/>
        <p:nvPr/>
      </p:nvGrpSpPr>
      <p:grpSpPr>
        <a:xfrm>
          <a:off x="0" y="0"/>
          <a:ext cx="0" cy="0"/>
          <a:chOff x="0" y="0"/>
          <a:chExt cx="0" cy="0"/>
        </a:xfrm>
      </p:grpSpPr>
    </p:spTree>
  </p:cSld>
  <p:clrMapOvr>
    <a:masterClrMapping/>
  </p:clrMapOvr>
</p:sld>
</file>

<file path=ppt/slides/slide2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3" name="Shape 1863"/>
        <p:cNvGrpSpPr/>
        <p:nvPr/>
      </p:nvGrpSpPr>
      <p:grpSpPr>
        <a:xfrm>
          <a:off x="0" y="0"/>
          <a:ext cx="0" cy="0"/>
          <a:chOff x="0" y="0"/>
          <a:chExt cx="0" cy="0"/>
        </a:xfrm>
      </p:grpSpPr>
    </p:spTree>
  </p:cSld>
  <p:clrMapOvr>
    <a:masterClrMapping/>
  </p:clrMapOvr>
</p:sld>
</file>

<file path=ppt/slides/slide2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7" name="Shape 1867"/>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9"/>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H31p</a:t>
            </a:r>
            <a:endParaRPr>
              <a:latin typeface="Roboto Serif"/>
              <a:ea typeface="Roboto Serif"/>
              <a:cs typeface="Roboto Serif"/>
              <a:sym typeface="Roboto Serif"/>
            </a:endParaRPr>
          </a:p>
        </p:txBody>
      </p:sp>
      <p:sp>
        <p:nvSpPr>
          <p:cNvPr id="185" name="Google Shape;185;p39"/>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H31p</a:t>
            </a:r>
            <a:endParaRPr>
              <a:latin typeface="Nunito"/>
              <a:ea typeface="Nunito"/>
              <a:cs typeface="Nunito"/>
              <a:sym typeface="Nunito"/>
            </a:endParaRPr>
          </a:p>
        </p:txBody>
      </p:sp>
    </p:spTree>
  </p:cSld>
  <p:clrMapOvr>
    <a:masterClrMapping/>
  </p:clrMapOvr>
</p:sld>
</file>

<file path=ppt/slides/slide2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1" name="Shape 1871"/>
        <p:cNvGrpSpPr/>
        <p:nvPr/>
      </p:nvGrpSpPr>
      <p:grpSpPr>
        <a:xfrm>
          <a:off x="0" y="0"/>
          <a:ext cx="0" cy="0"/>
          <a:chOff x="0" y="0"/>
          <a:chExt cx="0" cy="0"/>
        </a:xfrm>
      </p:grpSpPr>
    </p:spTree>
  </p:cSld>
  <p:clrMapOvr>
    <a:masterClrMapping/>
  </p:clrMapOvr>
</p:sld>
</file>

<file path=ppt/slides/slide2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5" name="Shape 1875"/>
        <p:cNvGrpSpPr/>
        <p:nvPr/>
      </p:nvGrpSpPr>
      <p:grpSpPr>
        <a:xfrm>
          <a:off x="0" y="0"/>
          <a:ext cx="0" cy="0"/>
          <a:chOff x="0" y="0"/>
          <a:chExt cx="0" cy="0"/>
        </a:xfrm>
      </p:grpSpPr>
    </p:spTree>
  </p:cSld>
  <p:clrMapOvr>
    <a:masterClrMapping/>
  </p:clrMapOvr>
</p:sld>
</file>

<file path=ppt/slides/slide2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9" name="Shape 1879"/>
        <p:cNvGrpSpPr/>
        <p:nvPr/>
      </p:nvGrpSpPr>
      <p:grpSpPr>
        <a:xfrm>
          <a:off x="0" y="0"/>
          <a:ext cx="0" cy="0"/>
          <a:chOff x="0" y="0"/>
          <a:chExt cx="0" cy="0"/>
        </a:xfrm>
      </p:grpSpPr>
    </p:spTree>
  </p:cSld>
  <p:clrMapOvr>
    <a:masterClrMapping/>
  </p:clrMapOvr>
</p:sld>
</file>

<file path=ppt/slides/slide2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3" name="Shape 1883"/>
        <p:cNvGrpSpPr/>
        <p:nvPr/>
      </p:nvGrpSpPr>
      <p:grpSpPr>
        <a:xfrm>
          <a:off x="0" y="0"/>
          <a:ext cx="0" cy="0"/>
          <a:chOff x="0" y="0"/>
          <a:chExt cx="0" cy="0"/>
        </a:xfrm>
      </p:grpSpPr>
    </p:spTree>
  </p:cSld>
  <p:clrMapOvr>
    <a:masterClrMapping/>
  </p:clrMapOvr>
</p:sld>
</file>

<file path=ppt/slides/slide2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7" name="Shape 1887"/>
        <p:cNvGrpSpPr/>
        <p:nvPr/>
      </p:nvGrpSpPr>
      <p:grpSpPr>
        <a:xfrm>
          <a:off x="0" y="0"/>
          <a:ext cx="0" cy="0"/>
          <a:chOff x="0" y="0"/>
          <a:chExt cx="0" cy="0"/>
        </a:xfrm>
      </p:grpSpPr>
      <p:sp>
        <p:nvSpPr>
          <p:cNvPr id="1888" name="Google Shape;1888;p28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Final ending</a:t>
            </a:r>
            <a:endParaRPr/>
          </a:p>
        </p:txBody>
      </p:sp>
      <p:sp>
        <p:nvSpPr>
          <p:cNvPr id="1889" name="Google Shape;1889;p28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You escape the cube through slide phasing in and out of the </a:t>
            </a:r>
            <a:r>
              <a:rPr lang="en"/>
              <a:t>back rooms not stopping the explosion and relocating it to Putin house, killing him. And all of earth, causing nukes on the moon to go off, causing the sun to explode, causing all explosives in the solar system to be ignited, exploding the milky way, exploding andromeda and all of the universe. No cliffhanger for u.</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41"/>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Chaos Box</a:t>
            </a:r>
            <a:endParaRPr/>
          </a:p>
        </p:txBody>
      </p:sp>
      <p:sp>
        <p:nvSpPr>
          <p:cNvPr id="195" name="Google Shape;195;p4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Non-existent education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grpSp>
        <p:nvGrpSpPr>
          <p:cNvPr id="200" name="Google Shape;200;p42"/>
          <p:cNvGrpSpPr/>
          <p:nvPr/>
        </p:nvGrpSpPr>
        <p:grpSpPr>
          <a:xfrm>
            <a:off x="0" y="0"/>
            <a:ext cx="9144000" cy="5143500"/>
            <a:chOff x="0" y="0"/>
            <a:chExt cx="9144000" cy="5143500"/>
          </a:xfrm>
        </p:grpSpPr>
        <p:pic>
          <p:nvPicPr>
            <p:cNvPr id="201" name="Google Shape;201;p42"/>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202" name="Google Shape;202;p42"/>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43"/>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H31p m3</a:t>
            </a:r>
            <a:endParaRPr>
              <a:latin typeface="Roboto Serif"/>
              <a:ea typeface="Roboto Serif"/>
              <a:cs typeface="Roboto Serif"/>
              <a:sym typeface="Roboto Serif"/>
            </a:endParaRPr>
          </a:p>
        </p:txBody>
      </p:sp>
      <p:sp>
        <p:nvSpPr>
          <p:cNvPr id="208" name="Google Shape;208;p43"/>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H31p  m3 </a:t>
            </a:r>
            <a:endParaRPr>
              <a:latin typeface="Nunito"/>
              <a:ea typeface="Nunito"/>
              <a:cs typeface="Nunito"/>
              <a:sym typeface="Nuni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44"/>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AHHHHHHHHHHHHHH STOP SCROLLING</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45"/>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chaos Boxen’</a:t>
            </a:r>
            <a:endParaRPr/>
          </a:p>
        </p:txBody>
      </p:sp>
      <p:sp>
        <p:nvSpPr>
          <p:cNvPr id="219" name="Google Shape;219;p4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N0n-3x1</a:t>
            </a:r>
            <a:r>
              <a:rPr lang="en"/>
              <a:t>s</a:t>
            </a:r>
            <a:r>
              <a:rPr lang="en"/>
              <a:t>t3nt 3ducat10n</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grpSp>
        <p:nvGrpSpPr>
          <p:cNvPr id="224" name="Google Shape;224;p46"/>
          <p:cNvGrpSpPr/>
          <p:nvPr/>
        </p:nvGrpSpPr>
        <p:grpSpPr>
          <a:xfrm>
            <a:off x="0" y="0"/>
            <a:ext cx="9144000" cy="5143500"/>
            <a:chOff x="0" y="0"/>
            <a:chExt cx="9144000" cy="5143500"/>
          </a:xfrm>
        </p:grpSpPr>
        <p:pic>
          <p:nvPicPr>
            <p:cNvPr id="225" name="Google Shape;225;p46"/>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226" name="Google Shape;226;p46"/>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47"/>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32" name="Google Shape;232;p47"/>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9"/>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chaos Boxen’s house</a:t>
            </a:r>
            <a:endParaRPr/>
          </a:p>
        </p:txBody>
      </p:sp>
      <p:sp>
        <p:nvSpPr>
          <p:cNvPr id="242" name="Google Shape;242;p4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RUN</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grpSp>
        <p:nvGrpSpPr>
          <p:cNvPr id="247" name="Google Shape;247;p50"/>
          <p:cNvGrpSpPr/>
          <p:nvPr/>
        </p:nvGrpSpPr>
        <p:grpSpPr>
          <a:xfrm>
            <a:off x="0" y="0"/>
            <a:ext cx="9144000" cy="5143500"/>
            <a:chOff x="0" y="0"/>
            <a:chExt cx="9144000" cy="5143500"/>
          </a:xfrm>
        </p:grpSpPr>
        <p:pic>
          <p:nvPicPr>
            <p:cNvPr id="248" name="Google Shape;248;p50"/>
            <p:cNvPicPr preferRelativeResize="0"/>
            <p:nvPr/>
          </p:nvPicPr>
          <p:blipFill>
            <a:blip r:embed="rId3">
              <a:alphaModFix/>
            </a:blip>
            <a:stretch>
              <a:fillRect/>
            </a:stretch>
          </p:blipFill>
          <p:spPr>
            <a:xfrm>
              <a:off x="0" y="0"/>
              <a:ext cx="9144000" cy="5143499"/>
            </a:xfrm>
            <a:prstGeom prst="rect">
              <a:avLst/>
            </a:prstGeom>
            <a:noFill/>
            <a:ln>
              <a:noFill/>
            </a:ln>
          </p:spPr>
        </p:pic>
        <p:pic>
          <p:nvPicPr>
            <p:cNvPr id="249" name="Google Shape;249;p50"/>
            <p:cNvPicPr preferRelativeResize="0"/>
            <p:nvPr/>
          </p:nvPicPr>
          <p:blipFill>
            <a:blip r:embed="rId4">
              <a:alphaModFix/>
            </a:blip>
            <a:stretch>
              <a:fillRect/>
            </a:stretch>
          </p:blipFill>
          <p:spPr>
            <a:xfrm>
              <a:off x="0" y="0"/>
              <a:ext cx="9144000" cy="5143500"/>
            </a:xfrm>
            <a:prstGeom prst="rtTriangle">
              <a:avLst/>
            </a:prstGeom>
            <a:noFill/>
            <a:ln>
              <a:noFill/>
            </a:ln>
          </p:spPr>
        </p:pic>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grpSp>
        <p:nvGrpSpPr>
          <p:cNvPr id="254" name="Google Shape;254;p51"/>
          <p:cNvGrpSpPr/>
          <p:nvPr/>
        </p:nvGrpSpPr>
        <p:grpSpPr>
          <a:xfrm>
            <a:off x="653143" y="2115775"/>
            <a:ext cx="7837800" cy="396312"/>
            <a:chOff x="653143" y="2115775"/>
            <a:chExt cx="7837800" cy="396312"/>
          </a:xfrm>
        </p:grpSpPr>
        <p:sp>
          <p:nvSpPr>
            <p:cNvPr id="255" name="Google Shape;255;p51"/>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56" name="Google Shape;256;p51"/>
            <p:cNvSpPr txBox="1"/>
            <p:nvPr/>
          </p:nvSpPr>
          <p:spPr>
            <a:xfrm>
              <a:off x="653143" y="2115775"/>
              <a:ext cx="6681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57" name="Google Shape;257;p51"/>
          <p:cNvGrpSpPr/>
          <p:nvPr/>
        </p:nvGrpSpPr>
        <p:grpSpPr>
          <a:xfrm>
            <a:off x="805543" y="2268175"/>
            <a:ext cx="7837800" cy="421200"/>
            <a:chOff x="653143" y="2115775"/>
            <a:chExt cx="7837800" cy="421200"/>
          </a:xfrm>
        </p:grpSpPr>
        <p:sp>
          <p:nvSpPr>
            <p:cNvPr id="258" name="Google Shape;258;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59" name="Google Shape;259;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60" name="Google Shape;260;p51"/>
          <p:cNvGrpSpPr/>
          <p:nvPr/>
        </p:nvGrpSpPr>
        <p:grpSpPr>
          <a:xfrm>
            <a:off x="957943" y="2420575"/>
            <a:ext cx="7837800" cy="421200"/>
            <a:chOff x="653143" y="2115775"/>
            <a:chExt cx="7837800" cy="421200"/>
          </a:xfrm>
        </p:grpSpPr>
        <p:sp>
          <p:nvSpPr>
            <p:cNvPr id="261" name="Google Shape;261;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62" name="Google Shape;262;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63" name="Google Shape;263;p51"/>
          <p:cNvGrpSpPr/>
          <p:nvPr/>
        </p:nvGrpSpPr>
        <p:grpSpPr>
          <a:xfrm>
            <a:off x="1110343" y="2572975"/>
            <a:ext cx="7837800" cy="421200"/>
            <a:chOff x="653143" y="2115775"/>
            <a:chExt cx="7837800" cy="421200"/>
          </a:xfrm>
        </p:grpSpPr>
        <p:sp>
          <p:nvSpPr>
            <p:cNvPr id="264" name="Google Shape;264;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65" name="Google Shape;265;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66" name="Google Shape;266;p51"/>
          <p:cNvGrpSpPr/>
          <p:nvPr/>
        </p:nvGrpSpPr>
        <p:grpSpPr>
          <a:xfrm>
            <a:off x="1262743" y="2725375"/>
            <a:ext cx="7837800" cy="421200"/>
            <a:chOff x="653143" y="2115775"/>
            <a:chExt cx="7837800" cy="421200"/>
          </a:xfrm>
        </p:grpSpPr>
        <p:sp>
          <p:nvSpPr>
            <p:cNvPr id="267" name="Google Shape;267;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68" name="Google Shape;268;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69" name="Google Shape;269;p51"/>
          <p:cNvGrpSpPr/>
          <p:nvPr/>
        </p:nvGrpSpPr>
        <p:grpSpPr>
          <a:xfrm>
            <a:off x="1415143" y="2877775"/>
            <a:ext cx="7837800" cy="421200"/>
            <a:chOff x="653143" y="2115775"/>
            <a:chExt cx="7837800" cy="421200"/>
          </a:xfrm>
        </p:grpSpPr>
        <p:sp>
          <p:nvSpPr>
            <p:cNvPr id="270" name="Google Shape;270;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71" name="Google Shape;271;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72" name="Google Shape;272;p51"/>
          <p:cNvGrpSpPr/>
          <p:nvPr/>
        </p:nvGrpSpPr>
        <p:grpSpPr>
          <a:xfrm>
            <a:off x="1567543" y="3030175"/>
            <a:ext cx="7837800" cy="421200"/>
            <a:chOff x="653143" y="2115775"/>
            <a:chExt cx="7837800" cy="421200"/>
          </a:xfrm>
        </p:grpSpPr>
        <p:sp>
          <p:nvSpPr>
            <p:cNvPr id="273" name="Google Shape;273;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74" name="Google Shape;274;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75" name="Google Shape;275;p51"/>
          <p:cNvGrpSpPr/>
          <p:nvPr/>
        </p:nvGrpSpPr>
        <p:grpSpPr>
          <a:xfrm>
            <a:off x="1719943" y="3182575"/>
            <a:ext cx="7837800" cy="421200"/>
            <a:chOff x="653143" y="2115775"/>
            <a:chExt cx="7837800" cy="421200"/>
          </a:xfrm>
        </p:grpSpPr>
        <p:sp>
          <p:nvSpPr>
            <p:cNvPr id="276" name="Google Shape;276;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77" name="Google Shape;277;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78" name="Google Shape;278;p51"/>
          <p:cNvGrpSpPr/>
          <p:nvPr/>
        </p:nvGrpSpPr>
        <p:grpSpPr>
          <a:xfrm>
            <a:off x="1872343" y="3334975"/>
            <a:ext cx="7837800" cy="421200"/>
            <a:chOff x="653143" y="2115775"/>
            <a:chExt cx="7837800" cy="421200"/>
          </a:xfrm>
        </p:grpSpPr>
        <p:sp>
          <p:nvSpPr>
            <p:cNvPr id="279" name="Google Shape;279;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80" name="Google Shape;280;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81" name="Google Shape;281;p51"/>
          <p:cNvGrpSpPr/>
          <p:nvPr/>
        </p:nvGrpSpPr>
        <p:grpSpPr>
          <a:xfrm>
            <a:off x="2024743" y="3487375"/>
            <a:ext cx="7837800" cy="421200"/>
            <a:chOff x="653143" y="2115775"/>
            <a:chExt cx="7837800" cy="421200"/>
          </a:xfrm>
        </p:grpSpPr>
        <p:sp>
          <p:nvSpPr>
            <p:cNvPr id="282" name="Google Shape;282;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83" name="Google Shape;283;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84" name="Google Shape;284;p51"/>
          <p:cNvGrpSpPr/>
          <p:nvPr/>
        </p:nvGrpSpPr>
        <p:grpSpPr>
          <a:xfrm>
            <a:off x="2177143" y="3639775"/>
            <a:ext cx="7837800" cy="421200"/>
            <a:chOff x="653143" y="2115775"/>
            <a:chExt cx="7837800" cy="421200"/>
          </a:xfrm>
        </p:grpSpPr>
        <p:sp>
          <p:nvSpPr>
            <p:cNvPr id="285" name="Google Shape;285;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86" name="Google Shape;286;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87" name="Google Shape;287;p51"/>
          <p:cNvGrpSpPr/>
          <p:nvPr/>
        </p:nvGrpSpPr>
        <p:grpSpPr>
          <a:xfrm>
            <a:off x="2329543" y="3792175"/>
            <a:ext cx="7837800" cy="421200"/>
            <a:chOff x="653143" y="2115775"/>
            <a:chExt cx="7837800" cy="421200"/>
          </a:xfrm>
        </p:grpSpPr>
        <p:sp>
          <p:nvSpPr>
            <p:cNvPr id="288" name="Google Shape;288;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89" name="Google Shape;289;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90" name="Google Shape;290;p51"/>
          <p:cNvGrpSpPr/>
          <p:nvPr/>
        </p:nvGrpSpPr>
        <p:grpSpPr>
          <a:xfrm>
            <a:off x="2481943" y="3944575"/>
            <a:ext cx="7837800" cy="421200"/>
            <a:chOff x="653143" y="2115775"/>
            <a:chExt cx="7837800" cy="421200"/>
          </a:xfrm>
        </p:grpSpPr>
        <p:sp>
          <p:nvSpPr>
            <p:cNvPr id="291" name="Google Shape;291;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92" name="Google Shape;292;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93" name="Google Shape;293;p51"/>
          <p:cNvGrpSpPr/>
          <p:nvPr/>
        </p:nvGrpSpPr>
        <p:grpSpPr>
          <a:xfrm>
            <a:off x="2634343" y="4096975"/>
            <a:ext cx="7837800" cy="421200"/>
            <a:chOff x="653143" y="2115775"/>
            <a:chExt cx="7837800" cy="421200"/>
          </a:xfrm>
        </p:grpSpPr>
        <p:sp>
          <p:nvSpPr>
            <p:cNvPr id="294" name="Google Shape;294;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95" name="Google Shape;295;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96" name="Google Shape;296;p51"/>
          <p:cNvGrpSpPr/>
          <p:nvPr/>
        </p:nvGrpSpPr>
        <p:grpSpPr>
          <a:xfrm>
            <a:off x="2786743" y="4249375"/>
            <a:ext cx="7837800" cy="421200"/>
            <a:chOff x="653143" y="2115775"/>
            <a:chExt cx="7837800" cy="421200"/>
          </a:xfrm>
        </p:grpSpPr>
        <p:sp>
          <p:nvSpPr>
            <p:cNvPr id="297" name="Google Shape;297;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298" name="Google Shape;298;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299" name="Google Shape;299;p51"/>
          <p:cNvGrpSpPr/>
          <p:nvPr/>
        </p:nvGrpSpPr>
        <p:grpSpPr>
          <a:xfrm>
            <a:off x="2939143" y="4401775"/>
            <a:ext cx="7837800" cy="421200"/>
            <a:chOff x="653143" y="2115775"/>
            <a:chExt cx="7837800" cy="421200"/>
          </a:xfrm>
        </p:grpSpPr>
        <p:sp>
          <p:nvSpPr>
            <p:cNvPr id="300" name="Google Shape;300;p51"/>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01" name="Google Shape;301;p51"/>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02" name="Google Shape;302;p51"/>
          <p:cNvGrpSpPr/>
          <p:nvPr/>
        </p:nvGrpSpPr>
        <p:grpSpPr>
          <a:xfrm>
            <a:off x="3091543" y="4554175"/>
            <a:ext cx="7837800" cy="396312"/>
            <a:chOff x="653143" y="2115775"/>
            <a:chExt cx="7837800" cy="396312"/>
          </a:xfrm>
        </p:grpSpPr>
        <p:sp>
          <p:nvSpPr>
            <p:cNvPr id="303" name="Google Shape;303;p51"/>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04" name="Google Shape;304;p51"/>
            <p:cNvSpPr txBox="1"/>
            <p:nvPr/>
          </p:nvSpPr>
          <p:spPr>
            <a:xfrm>
              <a:off x="653143" y="2115775"/>
              <a:ext cx="6681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p5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pic>
        <p:nvPicPr>
          <p:cNvPr id="314" name="Google Shape;314;p53"/>
          <p:cNvPicPr preferRelativeResize="0"/>
          <p:nvPr/>
        </p:nvPicPr>
        <p:blipFill>
          <a:blip r:embed="rId3">
            <a:alphaModFix/>
          </a:blip>
          <a:stretch>
            <a:fillRect/>
          </a:stretch>
        </p:blipFill>
        <p:spPr>
          <a:xfrm>
            <a:off x="0" y="0"/>
            <a:ext cx="9144000" cy="5143500"/>
          </a:xfrm>
          <a:prstGeom prst="rect">
            <a:avLst/>
          </a:prstGeom>
          <a:noFill/>
          <a:ln>
            <a:noFill/>
          </a:ln>
        </p:spPr>
      </p:pic>
      <p:sp>
        <p:nvSpPr>
          <p:cNvPr id="315" name="Google Shape;315;p53"/>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rgbClr val="D9D9D9"/>
                </a:solidFill>
              </a:rPr>
              <a:t>Welcome to the imminent nuclear meltdown</a:t>
            </a:r>
            <a:endParaRPr>
              <a:solidFill>
                <a:srgbClr val="D9D9D9"/>
              </a:solidFill>
            </a:endParaRPr>
          </a:p>
        </p:txBody>
      </p:sp>
      <p:sp>
        <p:nvSpPr>
          <p:cNvPr id="316" name="Google Shape;316;p5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escape while you still can</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pic>
        <p:nvPicPr>
          <p:cNvPr id="321" name="Google Shape;321;p54"/>
          <p:cNvPicPr preferRelativeResize="0"/>
          <p:nvPr/>
        </p:nvPicPr>
        <p:blipFill>
          <a:blip r:embed="rId3">
            <a:alphaModFix/>
          </a:blip>
          <a:stretch>
            <a:fillRect/>
          </a:stretch>
        </p:blipFill>
        <p:spPr>
          <a:xfrm>
            <a:off x="0" y="0"/>
            <a:ext cx="9144000" cy="5143500"/>
          </a:xfrm>
          <a:prstGeom prst="flowChartProcess">
            <a:avLst/>
          </a:prstGeom>
          <a:noFill/>
          <a:ln>
            <a:noFill/>
          </a:ln>
        </p:spPr>
      </p:pic>
      <p:pic>
        <p:nvPicPr>
          <p:cNvPr id="322" name="Google Shape;322;p54"/>
          <p:cNvPicPr preferRelativeResize="0"/>
          <p:nvPr/>
        </p:nvPicPr>
        <p:blipFill>
          <a:blip r:embed="rId4">
            <a:alphaModFix/>
          </a:blip>
          <a:stretch>
            <a:fillRect/>
          </a:stretch>
        </p:blipFill>
        <p:spPr>
          <a:xfrm rot="10800000">
            <a:off x="0" y="0"/>
            <a:ext cx="9144000" cy="5143500"/>
          </a:xfrm>
          <a:prstGeom prst="sun">
            <a:avLst>
              <a:gd fmla="val 25000" name="adj"/>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pic>
        <p:nvPicPr>
          <p:cNvPr id="327" name="Google Shape;327;p55"/>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328" name="Google Shape;328;p55"/>
          <p:cNvGrpSpPr/>
          <p:nvPr/>
        </p:nvGrpSpPr>
        <p:grpSpPr>
          <a:xfrm>
            <a:off x="653143" y="2115775"/>
            <a:ext cx="7837800" cy="421200"/>
            <a:chOff x="653143" y="2115775"/>
            <a:chExt cx="7837800" cy="421200"/>
          </a:xfrm>
        </p:grpSpPr>
        <p:sp>
          <p:nvSpPr>
            <p:cNvPr id="329" name="Google Shape;329;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30" name="Google Shape;330;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31" name="Google Shape;331;p55"/>
          <p:cNvGrpSpPr/>
          <p:nvPr/>
        </p:nvGrpSpPr>
        <p:grpSpPr>
          <a:xfrm>
            <a:off x="805543" y="2268175"/>
            <a:ext cx="7837800" cy="421200"/>
            <a:chOff x="653143" y="2115775"/>
            <a:chExt cx="7837800" cy="421200"/>
          </a:xfrm>
        </p:grpSpPr>
        <p:sp>
          <p:nvSpPr>
            <p:cNvPr id="332" name="Google Shape;332;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33" name="Google Shape;333;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34" name="Google Shape;334;p55"/>
          <p:cNvGrpSpPr/>
          <p:nvPr/>
        </p:nvGrpSpPr>
        <p:grpSpPr>
          <a:xfrm>
            <a:off x="957943" y="2420575"/>
            <a:ext cx="7837800" cy="421200"/>
            <a:chOff x="653143" y="2115775"/>
            <a:chExt cx="7837800" cy="421200"/>
          </a:xfrm>
        </p:grpSpPr>
        <p:sp>
          <p:nvSpPr>
            <p:cNvPr id="335" name="Google Shape;335;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36" name="Google Shape;336;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37" name="Google Shape;337;p55"/>
          <p:cNvGrpSpPr/>
          <p:nvPr/>
        </p:nvGrpSpPr>
        <p:grpSpPr>
          <a:xfrm>
            <a:off x="1110343" y="2572975"/>
            <a:ext cx="7837800" cy="421200"/>
            <a:chOff x="653143" y="2115775"/>
            <a:chExt cx="7837800" cy="421200"/>
          </a:xfrm>
        </p:grpSpPr>
        <p:sp>
          <p:nvSpPr>
            <p:cNvPr id="338" name="Google Shape;338;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39" name="Google Shape;339;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40" name="Google Shape;340;p55"/>
          <p:cNvGrpSpPr/>
          <p:nvPr/>
        </p:nvGrpSpPr>
        <p:grpSpPr>
          <a:xfrm>
            <a:off x="1262743" y="2725375"/>
            <a:ext cx="7837800" cy="421200"/>
            <a:chOff x="653143" y="2115775"/>
            <a:chExt cx="7837800" cy="421200"/>
          </a:xfrm>
        </p:grpSpPr>
        <p:sp>
          <p:nvSpPr>
            <p:cNvPr id="341" name="Google Shape;341;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42" name="Google Shape;342;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43" name="Google Shape;343;p55"/>
          <p:cNvGrpSpPr/>
          <p:nvPr/>
        </p:nvGrpSpPr>
        <p:grpSpPr>
          <a:xfrm>
            <a:off x="1415143" y="2877775"/>
            <a:ext cx="7837800" cy="421200"/>
            <a:chOff x="653143" y="2115775"/>
            <a:chExt cx="7837800" cy="421200"/>
          </a:xfrm>
        </p:grpSpPr>
        <p:sp>
          <p:nvSpPr>
            <p:cNvPr id="344" name="Google Shape;344;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45" name="Google Shape;345;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46" name="Google Shape;346;p55"/>
          <p:cNvGrpSpPr/>
          <p:nvPr/>
        </p:nvGrpSpPr>
        <p:grpSpPr>
          <a:xfrm>
            <a:off x="1567543" y="3030175"/>
            <a:ext cx="7837800" cy="421200"/>
            <a:chOff x="653143" y="2115775"/>
            <a:chExt cx="7837800" cy="421200"/>
          </a:xfrm>
        </p:grpSpPr>
        <p:sp>
          <p:nvSpPr>
            <p:cNvPr id="347" name="Google Shape;347;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48" name="Google Shape;348;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49" name="Google Shape;349;p55"/>
          <p:cNvGrpSpPr/>
          <p:nvPr/>
        </p:nvGrpSpPr>
        <p:grpSpPr>
          <a:xfrm>
            <a:off x="1719943" y="3182575"/>
            <a:ext cx="7837800" cy="421200"/>
            <a:chOff x="653143" y="2115775"/>
            <a:chExt cx="7837800" cy="421200"/>
          </a:xfrm>
        </p:grpSpPr>
        <p:sp>
          <p:nvSpPr>
            <p:cNvPr id="350" name="Google Shape;350;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51" name="Google Shape;351;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52" name="Google Shape;352;p55"/>
          <p:cNvGrpSpPr/>
          <p:nvPr/>
        </p:nvGrpSpPr>
        <p:grpSpPr>
          <a:xfrm>
            <a:off x="1872343" y="3334975"/>
            <a:ext cx="7837800" cy="421200"/>
            <a:chOff x="653143" y="2115775"/>
            <a:chExt cx="7837800" cy="421200"/>
          </a:xfrm>
        </p:grpSpPr>
        <p:sp>
          <p:nvSpPr>
            <p:cNvPr id="353" name="Google Shape;353;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54" name="Google Shape;354;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55" name="Google Shape;355;p55"/>
          <p:cNvGrpSpPr/>
          <p:nvPr/>
        </p:nvGrpSpPr>
        <p:grpSpPr>
          <a:xfrm>
            <a:off x="2024743" y="3487375"/>
            <a:ext cx="7837800" cy="421200"/>
            <a:chOff x="653143" y="2115775"/>
            <a:chExt cx="7837800" cy="421200"/>
          </a:xfrm>
        </p:grpSpPr>
        <p:sp>
          <p:nvSpPr>
            <p:cNvPr id="356" name="Google Shape;356;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57" name="Google Shape;357;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58" name="Google Shape;358;p55"/>
          <p:cNvGrpSpPr/>
          <p:nvPr/>
        </p:nvGrpSpPr>
        <p:grpSpPr>
          <a:xfrm>
            <a:off x="2177143" y="3639775"/>
            <a:ext cx="7837800" cy="421200"/>
            <a:chOff x="653143" y="2115775"/>
            <a:chExt cx="7837800" cy="421200"/>
          </a:xfrm>
        </p:grpSpPr>
        <p:sp>
          <p:nvSpPr>
            <p:cNvPr id="359" name="Google Shape;359;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60" name="Google Shape;360;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61" name="Google Shape;361;p55"/>
          <p:cNvGrpSpPr/>
          <p:nvPr/>
        </p:nvGrpSpPr>
        <p:grpSpPr>
          <a:xfrm>
            <a:off x="2329543" y="3792175"/>
            <a:ext cx="7837800" cy="421200"/>
            <a:chOff x="653143" y="2115775"/>
            <a:chExt cx="7837800" cy="421200"/>
          </a:xfrm>
        </p:grpSpPr>
        <p:sp>
          <p:nvSpPr>
            <p:cNvPr id="362" name="Google Shape;362;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63" name="Google Shape;363;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64" name="Google Shape;364;p55"/>
          <p:cNvGrpSpPr/>
          <p:nvPr/>
        </p:nvGrpSpPr>
        <p:grpSpPr>
          <a:xfrm>
            <a:off x="2481943" y="3944575"/>
            <a:ext cx="7837800" cy="421200"/>
            <a:chOff x="653143" y="2115775"/>
            <a:chExt cx="7837800" cy="421200"/>
          </a:xfrm>
        </p:grpSpPr>
        <p:sp>
          <p:nvSpPr>
            <p:cNvPr id="365" name="Google Shape;365;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66" name="Google Shape;366;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67" name="Google Shape;367;p55"/>
          <p:cNvGrpSpPr/>
          <p:nvPr/>
        </p:nvGrpSpPr>
        <p:grpSpPr>
          <a:xfrm>
            <a:off x="2634343" y="4096975"/>
            <a:ext cx="7837800" cy="421200"/>
            <a:chOff x="653143" y="2115775"/>
            <a:chExt cx="7837800" cy="421200"/>
          </a:xfrm>
        </p:grpSpPr>
        <p:sp>
          <p:nvSpPr>
            <p:cNvPr id="368" name="Google Shape;368;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69" name="Google Shape;369;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70" name="Google Shape;370;p55"/>
          <p:cNvGrpSpPr/>
          <p:nvPr/>
        </p:nvGrpSpPr>
        <p:grpSpPr>
          <a:xfrm>
            <a:off x="2786743" y="4249375"/>
            <a:ext cx="7837800" cy="421200"/>
            <a:chOff x="653143" y="2115775"/>
            <a:chExt cx="7837800" cy="421200"/>
          </a:xfrm>
        </p:grpSpPr>
        <p:sp>
          <p:nvSpPr>
            <p:cNvPr id="371" name="Google Shape;371;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72" name="Google Shape;372;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73" name="Google Shape;373;p55"/>
          <p:cNvGrpSpPr/>
          <p:nvPr/>
        </p:nvGrpSpPr>
        <p:grpSpPr>
          <a:xfrm>
            <a:off x="2939143" y="4401775"/>
            <a:ext cx="7837800" cy="421200"/>
            <a:chOff x="653143" y="2115775"/>
            <a:chExt cx="7837800" cy="421200"/>
          </a:xfrm>
        </p:grpSpPr>
        <p:sp>
          <p:nvSpPr>
            <p:cNvPr id="374" name="Google Shape;374;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75" name="Google Shape;375;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376" name="Google Shape;376;p55"/>
          <p:cNvGrpSpPr/>
          <p:nvPr/>
        </p:nvGrpSpPr>
        <p:grpSpPr>
          <a:xfrm>
            <a:off x="3091543" y="4554175"/>
            <a:ext cx="7837800" cy="421200"/>
            <a:chOff x="653143" y="2115775"/>
            <a:chExt cx="7837800" cy="421200"/>
          </a:xfrm>
        </p:grpSpPr>
        <p:sp>
          <p:nvSpPr>
            <p:cNvPr id="377" name="Google Shape;377;p55"/>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378" name="Google Shape;378;p55"/>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pic>
        <p:nvPicPr>
          <p:cNvPr id="383" name="Google Shape;383;p5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p57"/>
          <p:cNvPicPr preferRelativeResize="0"/>
          <p:nvPr/>
        </p:nvPicPr>
        <p:blipFill>
          <a:blip r:embed="rId3">
            <a:alphaModFix/>
          </a:blip>
          <a:stretch>
            <a:fillRect/>
          </a:stretch>
        </p:blipFill>
        <p:spPr>
          <a:xfrm>
            <a:off x="0" y="0"/>
            <a:ext cx="9144000" cy="5143500"/>
          </a:xfrm>
          <a:prstGeom prst="rect">
            <a:avLst/>
          </a:prstGeom>
          <a:noFill/>
          <a:ln>
            <a:noFill/>
          </a:ln>
        </p:spPr>
      </p:pic>
      <p:sp>
        <p:nvSpPr>
          <p:cNvPr id="389" name="Google Shape;389;p57"/>
          <p:cNvSpPr txBox="1"/>
          <p:nvPr>
            <p:ph type="ctrTitle"/>
          </p:nvPr>
        </p:nvSpPr>
        <p:spPr>
          <a:xfrm>
            <a:off x="383950" y="68553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rgbClr val="D9D9D9"/>
                </a:solidFill>
              </a:rPr>
              <a:t>… — …</a:t>
            </a:r>
            <a:endParaRPr>
              <a:solidFill>
                <a:srgbClr val="D9D9D9"/>
              </a:solidFill>
            </a:endParaRPr>
          </a:p>
        </p:txBody>
      </p:sp>
      <p:sp>
        <p:nvSpPr>
          <p:cNvPr id="390" name="Google Shape;390;p5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ITS TOO LATE, CHERNOBLE 2</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pic>
        <p:nvPicPr>
          <p:cNvPr id="395" name="Google Shape;395;p58"/>
          <p:cNvPicPr preferRelativeResize="0"/>
          <p:nvPr/>
        </p:nvPicPr>
        <p:blipFill>
          <a:blip r:embed="rId3">
            <a:alphaModFix/>
          </a:blip>
          <a:stretch>
            <a:fillRect/>
          </a:stretch>
        </p:blipFill>
        <p:spPr>
          <a:xfrm>
            <a:off x="0" y="0"/>
            <a:ext cx="9144000" cy="5143500"/>
          </a:xfrm>
          <a:prstGeom prst="flowChartProcess">
            <a:avLst/>
          </a:prstGeom>
          <a:noFill/>
          <a:ln>
            <a:noFill/>
          </a:ln>
        </p:spPr>
      </p:pic>
      <p:pic>
        <p:nvPicPr>
          <p:cNvPr id="396" name="Google Shape;396;p58"/>
          <p:cNvPicPr preferRelativeResize="0"/>
          <p:nvPr/>
        </p:nvPicPr>
        <p:blipFill>
          <a:blip r:embed="rId4">
            <a:alphaModFix/>
          </a:blip>
          <a:stretch>
            <a:fillRect/>
          </a:stretch>
        </p:blipFill>
        <p:spPr>
          <a:xfrm rot="10800000">
            <a:off x="0" y="0"/>
            <a:ext cx="9144000" cy="5143500"/>
          </a:xfrm>
          <a:prstGeom prst="sun">
            <a:avLst>
              <a:gd fmla="val 25000" name="adj"/>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pic>
        <p:nvPicPr>
          <p:cNvPr id="401" name="Google Shape;401;p59"/>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402" name="Google Shape;402;p59"/>
          <p:cNvGrpSpPr/>
          <p:nvPr/>
        </p:nvGrpSpPr>
        <p:grpSpPr>
          <a:xfrm>
            <a:off x="653143" y="2115775"/>
            <a:ext cx="7837800" cy="421200"/>
            <a:chOff x="653143" y="2115775"/>
            <a:chExt cx="7837800" cy="421200"/>
          </a:xfrm>
        </p:grpSpPr>
        <p:sp>
          <p:nvSpPr>
            <p:cNvPr id="403" name="Google Shape;403;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04" name="Google Shape;404;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05" name="Google Shape;405;p59"/>
          <p:cNvGrpSpPr/>
          <p:nvPr/>
        </p:nvGrpSpPr>
        <p:grpSpPr>
          <a:xfrm>
            <a:off x="805543" y="2268175"/>
            <a:ext cx="7837800" cy="421200"/>
            <a:chOff x="653143" y="2115775"/>
            <a:chExt cx="7837800" cy="421200"/>
          </a:xfrm>
        </p:grpSpPr>
        <p:sp>
          <p:nvSpPr>
            <p:cNvPr id="406" name="Google Shape;406;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07" name="Google Shape;407;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08" name="Google Shape;408;p59"/>
          <p:cNvGrpSpPr/>
          <p:nvPr/>
        </p:nvGrpSpPr>
        <p:grpSpPr>
          <a:xfrm>
            <a:off x="957943" y="2420575"/>
            <a:ext cx="7837800" cy="421200"/>
            <a:chOff x="653143" y="2115775"/>
            <a:chExt cx="7837800" cy="421200"/>
          </a:xfrm>
        </p:grpSpPr>
        <p:sp>
          <p:nvSpPr>
            <p:cNvPr id="409" name="Google Shape;409;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10" name="Google Shape;410;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11" name="Google Shape;411;p59"/>
          <p:cNvGrpSpPr/>
          <p:nvPr/>
        </p:nvGrpSpPr>
        <p:grpSpPr>
          <a:xfrm>
            <a:off x="1110343" y="2572975"/>
            <a:ext cx="7837800" cy="421200"/>
            <a:chOff x="653143" y="2115775"/>
            <a:chExt cx="7837800" cy="421200"/>
          </a:xfrm>
        </p:grpSpPr>
        <p:sp>
          <p:nvSpPr>
            <p:cNvPr id="412" name="Google Shape;412;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13" name="Google Shape;413;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14" name="Google Shape;414;p59"/>
          <p:cNvGrpSpPr/>
          <p:nvPr/>
        </p:nvGrpSpPr>
        <p:grpSpPr>
          <a:xfrm>
            <a:off x="1262743" y="2725375"/>
            <a:ext cx="7837800" cy="421200"/>
            <a:chOff x="653143" y="2115775"/>
            <a:chExt cx="7837800" cy="421200"/>
          </a:xfrm>
        </p:grpSpPr>
        <p:sp>
          <p:nvSpPr>
            <p:cNvPr id="415" name="Google Shape;415;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16" name="Google Shape;416;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17" name="Google Shape;417;p59"/>
          <p:cNvGrpSpPr/>
          <p:nvPr/>
        </p:nvGrpSpPr>
        <p:grpSpPr>
          <a:xfrm>
            <a:off x="1415143" y="2877775"/>
            <a:ext cx="7837800" cy="421200"/>
            <a:chOff x="653143" y="2115775"/>
            <a:chExt cx="7837800" cy="421200"/>
          </a:xfrm>
        </p:grpSpPr>
        <p:sp>
          <p:nvSpPr>
            <p:cNvPr id="418" name="Google Shape;418;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19" name="Google Shape;419;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20" name="Google Shape;420;p59"/>
          <p:cNvGrpSpPr/>
          <p:nvPr/>
        </p:nvGrpSpPr>
        <p:grpSpPr>
          <a:xfrm>
            <a:off x="1567543" y="3030175"/>
            <a:ext cx="7837800" cy="421200"/>
            <a:chOff x="653143" y="2115775"/>
            <a:chExt cx="7837800" cy="421200"/>
          </a:xfrm>
        </p:grpSpPr>
        <p:sp>
          <p:nvSpPr>
            <p:cNvPr id="421" name="Google Shape;421;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22" name="Google Shape;422;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23" name="Google Shape;423;p59"/>
          <p:cNvGrpSpPr/>
          <p:nvPr/>
        </p:nvGrpSpPr>
        <p:grpSpPr>
          <a:xfrm>
            <a:off x="1719943" y="3182575"/>
            <a:ext cx="7837800" cy="421200"/>
            <a:chOff x="653143" y="2115775"/>
            <a:chExt cx="7837800" cy="421200"/>
          </a:xfrm>
        </p:grpSpPr>
        <p:sp>
          <p:nvSpPr>
            <p:cNvPr id="424" name="Google Shape;424;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25" name="Google Shape;425;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26" name="Google Shape;426;p59"/>
          <p:cNvGrpSpPr/>
          <p:nvPr/>
        </p:nvGrpSpPr>
        <p:grpSpPr>
          <a:xfrm>
            <a:off x="1872343" y="3334975"/>
            <a:ext cx="7837800" cy="421200"/>
            <a:chOff x="653143" y="2115775"/>
            <a:chExt cx="7837800" cy="421200"/>
          </a:xfrm>
        </p:grpSpPr>
        <p:sp>
          <p:nvSpPr>
            <p:cNvPr id="427" name="Google Shape;427;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28" name="Google Shape;428;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29" name="Google Shape;429;p59"/>
          <p:cNvGrpSpPr/>
          <p:nvPr/>
        </p:nvGrpSpPr>
        <p:grpSpPr>
          <a:xfrm>
            <a:off x="2024743" y="3487375"/>
            <a:ext cx="7837800" cy="421200"/>
            <a:chOff x="653143" y="2115775"/>
            <a:chExt cx="7837800" cy="421200"/>
          </a:xfrm>
        </p:grpSpPr>
        <p:sp>
          <p:nvSpPr>
            <p:cNvPr id="430" name="Google Shape;430;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31" name="Google Shape;431;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32" name="Google Shape;432;p59"/>
          <p:cNvGrpSpPr/>
          <p:nvPr/>
        </p:nvGrpSpPr>
        <p:grpSpPr>
          <a:xfrm>
            <a:off x="2177143" y="3639775"/>
            <a:ext cx="7837800" cy="421200"/>
            <a:chOff x="653143" y="2115775"/>
            <a:chExt cx="7837800" cy="421200"/>
          </a:xfrm>
        </p:grpSpPr>
        <p:sp>
          <p:nvSpPr>
            <p:cNvPr id="433" name="Google Shape;433;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34" name="Google Shape;434;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35" name="Google Shape;435;p59"/>
          <p:cNvGrpSpPr/>
          <p:nvPr/>
        </p:nvGrpSpPr>
        <p:grpSpPr>
          <a:xfrm>
            <a:off x="2329543" y="3792175"/>
            <a:ext cx="7837800" cy="421200"/>
            <a:chOff x="653143" y="2115775"/>
            <a:chExt cx="7837800" cy="421200"/>
          </a:xfrm>
        </p:grpSpPr>
        <p:sp>
          <p:nvSpPr>
            <p:cNvPr id="436" name="Google Shape;436;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37" name="Google Shape;437;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38" name="Google Shape;438;p59"/>
          <p:cNvGrpSpPr/>
          <p:nvPr/>
        </p:nvGrpSpPr>
        <p:grpSpPr>
          <a:xfrm>
            <a:off x="2481943" y="3944575"/>
            <a:ext cx="7837800" cy="421200"/>
            <a:chOff x="653143" y="2115775"/>
            <a:chExt cx="7837800" cy="421200"/>
          </a:xfrm>
        </p:grpSpPr>
        <p:sp>
          <p:nvSpPr>
            <p:cNvPr id="439" name="Google Shape;439;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40" name="Google Shape;440;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41" name="Google Shape;441;p59"/>
          <p:cNvGrpSpPr/>
          <p:nvPr/>
        </p:nvGrpSpPr>
        <p:grpSpPr>
          <a:xfrm>
            <a:off x="2634343" y="4096975"/>
            <a:ext cx="7837800" cy="421200"/>
            <a:chOff x="653143" y="2115775"/>
            <a:chExt cx="7837800" cy="421200"/>
          </a:xfrm>
        </p:grpSpPr>
        <p:sp>
          <p:nvSpPr>
            <p:cNvPr id="442" name="Google Shape;442;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43" name="Google Shape;443;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44" name="Google Shape;444;p59"/>
          <p:cNvGrpSpPr/>
          <p:nvPr/>
        </p:nvGrpSpPr>
        <p:grpSpPr>
          <a:xfrm>
            <a:off x="2786743" y="4249375"/>
            <a:ext cx="7837800" cy="421200"/>
            <a:chOff x="653143" y="2115775"/>
            <a:chExt cx="7837800" cy="421200"/>
          </a:xfrm>
        </p:grpSpPr>
        <p:sp>
          <p:nvSpPr>
            <p:cNvPr id="445" name="Google Shape;445;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46" name="Google Shape;446;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47" name="Google Shape;447;p59"/>
          <p:cNvGrpSpPr/>
          <p:nvPr/>
        </p:nvGrpSpPr>
        <p:grpSpPr>
          <a:xfrm>
            <a:off x="2939143" y="4401775"/>
            <a:ext cx="7837800" cy="421200"/>
            <a:chOff x="653143" y="2115775"/>
            <a:chExt cx="7837800" cy="421200"/>
          </a:xfrm>
        </p:grpSpPr>
        <p:sp>
          <p:nvSpPr>
            <p:cNvPr id="448" name="Google Shape;448;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49" name="Google Shape;449;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grpSp>
        <p:nvGrpSpPr>
          <p:cNvPr id="450" name="Google Shape;450;p59"/>
          <p:cNvGrpSpPr/>
          <p:nvPr/>
        </p:nvGrpSpPr>
        <p:grpSpPr>
          <a:xfrm>
            <a:off x="3091543" y="4554175"/>
            <a:ext cx="7837800" cy="421200"/>
            <a:chOff x="653143" y="2115775"/>
            <a:chExt cx="7837800" cy="421200"/>
          </a:xfrm>
        </p:grpSpPr>
        <p:sp>
          <p:nvSpPr>
            <p:cNvPr id="451" name="Google Shape;451;p59"/>
            <p:cNvSpPr txBox="1"/>
            <p:nvPr/>
          </p:nvSpPr>
          <p:spPr>
            <a:xfrm>
              <a:off x="653143" y="2115787"/>
              <a:ext cx="7837800" cy="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Serif"/>
                  <a:ea typeface="Roboto Serif"/>
                  <a:cs typeface="Roboto Serif"/>
                  <a:sym typeface="Roboto Serif"/>
                </a:rPr>
                <a:t>RUN</a:t>
              </a:r>
              <a:endParaRPr>
                <a:latin typeface="Roboto Serif"/>
                <a:ea typeface="Roboto Serif"/>
                <a:cs typeface="Roboto Serif"/>
                <a:sym typeface="Roboto Serif"/>
              </a:endParaRPr>
            </a:p>
          </p:txBody>
        </p:sp>
        <p:sp>
          <p:nvSpPr>
            <p:cNvPr id="452" name="Google Shape;452;p59"/>
            <p:cNvSpPr txBox="1"/>
            <p:nvPr/>
          </p:nvSpPr>
          <p:spPr>
            <a:xfrm>
              <a:off x="653143" y="2115775"/>
              <a:ext cx="668100" cy="42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RUN</a:t>
              </a:r>
              <a:endParaRPr>
                <a:latin typeface="Nunito"/>
                <a:ea typeface="Nunito"/>
                <a:cs typeface="Nunito"/>
                <a:sym typeface="Nunito"/>
              </a:endParaRPr>
            </a:p>
          </p:txBody>
        </p:sp>
      </p:grpSp>
      <p:sp>
        <p:nvSpPr>
          <p:cNvPr id="453" name="Google Shape;453;p59"/>
          <p:cNvSpPr txBox="1"/>
          <p:nvPr/>
        </p:nvSpPr>
        <p:spPr>
          <a:xfrm>
            <a:off x="653143" y="16585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The end is nyan cat</a:t>
            </a:r>
            <a:endParaRPr>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pic>
        <p:nvPicPr>
          <p:cNvPr id="458" name="Google Shape;458;p60"/>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459" name="Google Shape;459;p60"/>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460" name="Google Shape;460;p60"/>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461" name="Google Shape;461;p60"/>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462" name="Google Shape;462;p60"/>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463" name="Google Shape;463;p60"/>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464" name="Google Shape;464;p60"/>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465" name="Google Shape;465;p60"/>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466" name="Google Shape;466;p60"/>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467" name="Google Shape;467;p60"/>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468" name="Google Shape;468;p60"/>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469" name="Google Shape;469;p60"/>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pic>
        <p:nvPicPr>
          <p:cNvPr id="474" name="Google Shape;474;p61"/>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475" name="Google Shape;475;p61"/>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476" name="Google Shape;476;p61"/>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477" name="Google Shape;477;p61"/>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478" name="Google Shape;478;p61"/>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479" name="Google Shape;479;p61"/>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480" name="Google Shape;480;p61"/>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481" name="Google Shape;481;p61"/>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482" name="Google Shape;482;p61"/>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483" name="Google Shape;483;p61"/>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484" name="Google Shape;484;p61"/>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485" name="Google Shape;485;p61"/>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7"/>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Infinibox</a:t>
            </a:r>
            <a:endParaRPr/>
          </a:p>
        </p:txBody>
      </p:sp>
      <p:sp>
        <p:nvSpPr>
          <p:cNvPr id="74" name="Google Shape;74;p1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euclidean edition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pic>
        <p:nvPicPr>
          <p:cNvPr id="490" name="Google Shape;490;p62"/>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491" name="Google Shape;491;p62"/>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492" name="Google Shape;492;p62"/>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493" name="Google Shape;493;p62"/>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494" name="Google Shape;494;p62"/>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495" name="Google Shape;495;p62"/>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496" name="Google Shape;496;p62"/>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497" name="Google Shape;497;p62"/>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498" name="Google Shape;498;p62"/>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499" name="Google Shape;499;p62"/>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500" name="Google Shape;500;p62"/>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501" name="Google Shape;501;p62"/>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pic>
        <p:nvPicPr>
          <p:cNvPr id="506" name="Google Shape;506;p63"/>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507" name="Google Shape;507;p63"/>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508" name="Google Shape;508;p63"/>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509" name="Google Shape;509;p63"/>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510" name="Google Shape;510;p63"/>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511" name="Google Shape;511;p63"/>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512" name="Google Shape;512;p63"/>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513" name="Google Shape;513;p63"/>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514" name="Google Shape;514;p63"/>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515" name="Google Shape;515;p63"/>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516" name="Google Shape;516;p63"/>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517" name="Google Shape;517;p63"/>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pic>
        <p:nvPicPr>
          <p:cNvPr id="522" name="Google Shape;522;p64"/>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523" name="Google Shape;523;p64"/>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524" name="Google Shape;524;p64"/>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525" name="Google Shape;525;p64"/>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526" name="Google Shape;526;p64"/>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527" name="Google Shape;527;p64"/>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528" name="Google Shape;528;p64"/>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529" name="Google Shape;529;p64"/>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530" name="Google Shape;530;p64"/>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531" name="Google Shape;531;p64"/>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532" name="Google Shape;532;p64"/>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533" name="Google Shape;533;p64"/>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pic>
        <p:nvPicPr>
          <p:cNvPr id="538" name="Google Shape;538;p65"/>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539" name="Google Shape;539;p65"/>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540" name="Google Shape;540;p65"/>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541" name="Google Shape;541;p65"/>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542" name="Google Shape;542;p65"/>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543" name="Google Shape;543;p65"/>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544" name="Google Shape;544;p65"/>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545" name="Google Shape;545;p65"/>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546" name="Google Shape;546;p65"/>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547" name="Google Shape;547;p65"/>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548" name="Google Shape;548;p65"/>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549" name="Google Shape;549;p65"/>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pic>
        <p:nvPicPr>
          <p:cNvPr id="554" name="Google Shape;554;p66"/>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555" name="Google Shape;555;p66"/>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556" name="Google Shape;556;p66"/>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557" name="Google Shape;557;p66"/>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558" name="Google Shape;558;p66"/>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559" name="Google Shape;559;p66"/>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560" name="Google Shape;560;p66"/>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561" name="Google Shape;561;p66"/>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562" name="Google Shape;562;p66"/>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563" name="Google Shape;563;p66"/>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564" name="Google Shape;564;p66"/>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565" name="Google Shape;565;p66"/>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pic>
        <p:nvPicPr>
          <p:cNvPr id="570" name="Google Shape;570;p67"/>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571" name="Google Shape;571;p67"/>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572" name="Google Shape;572;p67"/>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573" name="Google Shape;573;p67"/>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574" name="Google Shape;574;p67"/>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575" name="Google Shape;575;p67"/>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576" name="Google Shape;576;p67"/>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577" name="Google Shape;577;p67"/>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578" name="Google Shape;578;p67"/>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579" name="Google Shape;579;p67"/>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580" name="Google Shape;580;p67"/>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581" name="Google Shape;581;p67"/>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pic>
        <p:nvPicPr>
          <p:cNvPr id="586" name="Google Shape;586;p68"/>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587" name="Google Shape;587;p68"/>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588" name="Google Shape;588;p68"/>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589" name="Google Shape;589;p68"/>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590" name="Google Shape;590;p68"/>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591" name="Google Shape;591;p68"/>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592" name="Google Shape;592;p68"/>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593" name="Google Shape;593;p68"/>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594" name="Google Shape;594;p68"/>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595" name="Google Shape;595;p68"/>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596" name="Google Shape;596;p68"/>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597" name="Google Shape;597;p68"/>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pic>
        <p:nvPicPr>
          <p:cNvPr id="602" name="Google Shape;602;p69"/>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603" name="Google Shape;603;p69"/>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604" name="Google Shape;604;p69"/>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605" name="Google Shape;605;p69"/>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606" name="Google Shape;606;p69"/>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607" name="Google Shape;607;p69"/>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608" name="Google Shape;608;p69"/>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609" name="Google Shape;609;p69"/>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610" name="Google Shape;610;p69"/>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611" name="Google Shape;611;p69"/>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612" name="Google Shape;612;p69"/>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613" name="Google Shape;613;p69"/>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pic>
        <p:nvPicPr>
          <p:cNvPr id="618" name="Google Shape;618;p70"/>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619" name="Google Shape;619;p70"/>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620" name="Google Shape;620;p70"/>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621" name="Google Shape;621;p70"/>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622" name="Google Shape;622;p70"/>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623" name="Google Shape;623;p70"/>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624" name="Google Shape;624;p70"/>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625" name="Google Shape;625;p70"/>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626" name="Google Shape;626;p70"/>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627" name="Google Shape;627;p70"/>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628" name="Google Shape;628;p70"/>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629" name="Google Shape;629;p70"/>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pic>
        <p:nvPicPr>
          <p:cNvPr id="634" name="Google Shape;634;p71"/>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635" name="Google Shape;635;p71"/>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636" name="Google Shape;636;p71"/>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637" name="Google Shape;637;p71"/>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638" name="Google Shape;638;p71"/>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639" name="Google Shape;639;p71"/>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640" name="Google Shape;640;p71"/>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641" name="Google Shape;641;p71"/>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642" name="Google Shape;642;p71"/>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643" name="Google Shape;643;p71"/>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644" name="Google Shape;644;p71"/>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645" name="Google Shape;645;p71"/>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pic>
        <p:nvPicPr>
          <p:cNvPr id="650" name="Google Shape;650;p72"/>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651" name="Google Shape;651;p72"/>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652" name="Google Shape;652;p72"/>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653" name="Google Shape;653;p72"/>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654" name="Google Shape;654;p72"/>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655" name="Google Shape;655;p72"/>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656" name="Google Shape;656;p72"/>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657" name="Google Shape;657;p72"/>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658" name="Google Shape;658;p72"/>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659" name="Google Shape;659;p72"/>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660" name="Google Shape;660;p72"/>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661" name="Google Shape;661;p72"/>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pic>
        <p:nvPicPr>
          <p:cNvPr id="666" name="Google Shape;666;p73"/>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667" name="Google Shape;667;p73"/>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668" name="Google Shape;668;p73"/>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669" name="Google Shape;669;p73"/>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670" name="Google Shape;670;p73"/>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671" name="Google Shape;671;p73"/>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672" name="Google Shape;672;p73"/>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673" name="Google Shape;673;p73"/>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674" name="Google Shape;674;p73"/>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675" name="Google Shape;675;p73"/>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676" name="Google Shape;676;p73"/>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677" name="Google Shape;677;p73"/>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pic>
        <p:nvPicPr>
          <p:cNvPr id="682" name="Google Shape;682;p74"/>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683" name="Google Shape;683;p74"/>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684" name="Google Shape;684;p74"/>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685" name="Google Shape;685;p74"/>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686" name="Google Shape;686;p74"/>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687" name="Google Shape;687;p74"/>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688" name="Google Shape;688;p74"/>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689" name="Google Shape;689;p74"/>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690" name="Google Shape;690;p74"/>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691" name="Google Shape;691;p74"/>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692" name="Google Shape;692;p74"/>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693" name="Google Shape;693;p74"/>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pic>
        <p:nvPicPr>
          <p:cNvPr id="698" name="Google Shape;698;p75"/>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699" name="Google Shape;699;p75"/>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700" name="Google Shape;700;p75"/>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701" name="Google Shape;701;p75"/>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702" name="Google Shape;702;p75"/>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703" name="Google Shape;703;p75"/>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704" name="Google Shape;704;p75"/>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705" name="Google Shape;705;p75"/>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706" name="Google Shape;706;p75"/>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707" name="Google Shape;707;p75"/>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708" name="Google Shape;708;p75"/>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709" name="Google Shape;709;p75"/>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pic>
        <p:nvPicPr>
          <p:cNvPr id="714" name="Google Shape;714;p76"/>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715" name="Google Shape;715;p76"/>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716" name="Google Shape;716;p76"/>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717" name="Google Shape;717;p76"/>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718" name="Google Shape;718;p76"/>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719" name="Google Shape;719;p76"/>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720" name="Google Shape;720;p76"/>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721" name="Google Shape;721;p76"/>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722" name="Google Shape;722;p76"/>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723" name="Google Shape;723;p76"/>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724" name="Google Shape;724;p76"/>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725" name="Google Shape;725;p76"/>
          <p:cNvPicPr preferRelativeResize="0"/>
          <p:nvPr/>
        </p:nvPicPr>
        <p:blipFill>
          <a:blip r:embed="rId3">
            <a:alphaModFix/>
          </a:blip>
          <a:stretch>
            <a:fillRect/>
          </a:stretch>
        </p:blipFill>
        <p:spPr>
          <a:xfrm>
            <a:off x="6871858" y="3429000"/>
            <a:ext cx="2272142" cy="1766450"/>
          </a:xfrm>
          <a:prstGeom prst="rect">
            <a:avLst/>
          </a:prstGeom>
          <a:noFill/>
          <a:ln>
            <a:noFill/>
          </a:ln>
        </p:spPr>
      </p:pic>
      <p:sp>
        <p:nvSpPr>
          <p:cNvPr id="726" name="Google Shape;726;p76"/>
          <p:cNvSpPr txBox="1"/>
          <p:nvPr/>
        </p:nvSpPr>
        <p:spPr>
          <a:xfrm>
            <a:off x="653143" y="2115787"/>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Goodbye…</a:t>
            </a:r>
            <a:endParaRPr>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pic>
        <p:nvPicPr>
          <p:cNvPr id="731" name="Google Shape;731;p77"/>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732" name="Google Shape;732;p77"/>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733" name="Google Shape;733;p77"/>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734" name="Google Shape;734;p77"/>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735" name="Google Shape;735;p77"/>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736" name="Google Shape;736;p77"/>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737" name="Google Shape;737;p77"/>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738" name="Google Shape;738;p77"/>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739" name="Google Shape;739;p77"/>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740" name="Google Shape;740;p77"/>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741" name="Google Shape;741;p77"/>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742" name="Google Shape;742;p77"/>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pic>
        <p:nvPicPr>
          <p:cNvPr id="747" name="Google Shape;747;p78"/>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748" name="Google Shape;748;p78"/>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749" name="Google Shape;749;p78"/>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750" name="Google Shape;750;p78"/>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751" name="Google Shape;751;p78"/>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752" name="Google Shape;752;p78"/>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753" name="Google Shape;753;p78"/>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754" name="Google Shape;754;p78"/>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755" name="Google Shape;755;p78"/>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756" name="Google Shape;756;p78"/>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757" name="Google Shape;757;p78"/>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758" name="Google Shape;758;p78"/>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pic>
        <p:nvPicPr>
          <p:cNvPr id="763" name="Google Shape;763;p79"/>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764" name="Google Shape;764;p79"/>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765" name="Google Shape;765;p79"/>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766" name="Google Shape;766;p79"/>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767" name="Google Shape;767;p79"/>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768" name="Google Shape;768;p79"/>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769" name="Google Shape;769;p79"/>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770" name="Google Shape;770;p79"/>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771" name="Google Shape;771;p79"/>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772" name="Google Shape;772;p79"/>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773" name="Google Shape;773;p79"/>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774" name="Google Shape;774;p79"/>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pic>
        <p:nvPicPr>
          <p:cNvPr id="779" name="Google Shape;779;p80"/>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780" name="Google Shape;780;p80"/>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781" name="Google Shape;781;p80"/>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782" name="Google Shape;782;p80"/>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783" name="Google Shape;783;p80"/>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784" name="Google Shape;784;p80"/>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785" name="Google Shape;785;p80"/>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786" name="Google Shape;786;p80"/>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787" name="Google Shape;787;p80"/>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788" name="Google Shape;788;p80"/>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789" name="Google Shape;789;p80"/>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790" name="Google Shape;790;p80"/>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pic>
        <p:nvPicPr>
          <p:cNvPr id="795" name="Google Shape;795;p81"/>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796" name="Google Shape;796;p81"/>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797" name="Google Shape;797;p81"/>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798" name="Google Shape;798;p81"/>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799" name="Google Shape;799;p81"/>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800" name="Google Shape;800;p81"/>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801" name="Google Shape;801;p81"/>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802" name="Google Shape;802;p81"/>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803" name="Google Shape;803;p81"/>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804" name="Google Shape;804;p81"/>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805" name="Google Shape;805;p81"/>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806" name="Google Shape;806;p81"/>
          <p:cNvPicPr preferRelativeResize="0"/>
          <p:nvPr/>
        </p:nvPicPr>
        <p:blipFill>
          <a:blip r:embed="rId3">
            <a:alphaModFix/>
          </a:blip>
          <a:stretch>
            <a:fillRect/>
          </a:stretch>
        </p:blipFill>
        <p:spPr>
          <a:xfrm>
            <a:off x="6871858" y="3429000"/>
            <a:ext cx="2272142" cy="1766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pic>
        <p:nvPicPr>
          <p:cNvPr id="811" name="Google Shape;811;p82"/>
          <p:cNvPicPr preferRelativeResize="0"/>
          <p:nvPr/>
        </p:nvPicPr>
        <p:blipFill>
          <a:blip r:embed="rId3">
            <a:alphaModFix/>
          </a:blip>
          <a:stretch>
            <a:fillRect/>
          </a:stretch>
        </p:blipFill>
        <p:spPr>
          <a:xfrm>
            <a:off x="0" y="0"/>
            <a:ext cx="2272142" cy="1766450"/>
          </a:xfrm>
          <a:prstGeom prst="rect">
            <a:avLst/>
          </a:prstGeom>
          <a:noFill/>
          <a:ln>
            <a:noFill/>
          </a:ln>
        </p:spPr>
      </p:pic>
      <p:pic>
        <p:nvPicPr>
          <p:cNvPr id="812" name="Google Shape;812;p82"/>
          <p:cNvPicPr preferRelativeResize="0"/>
          <p:nvPr/>
        </p:nvPicPr>
        <p:blipFill>
          <a:blip r:embed="rId3">
            <a:alphaModFix/>
          </a:blip>
          <a:stretch>
            <a:fillRect/>
          </a:stretch>
        </p:blipFill>
        <p:spPr>
          <a:xfrm>
            <a:off x="2290619" y="0"/>
            <a:ext cx="2272142" cy="1766450"/>
          </a:xfrm>
          <a:prstGeom prst="rect">
            <a:avLst/>
          </a:prstGeom>
          <a:noFill/>
          <a:ln>
            <a:noFill/>
          </a:ln>
        </p:spPr>
      </p:pic>
      <p:pic>
        <p:nvPicPr>
          <p:cNvPr id="813" name="Google Shape;813;p82"/>
          <p:cNvPicPr preferRelativeResize="0"/>
          <p:nvPr/>
        </p:nvPicPr>
        <p:blipFill>
          <a:blip r:embed="rId3">
            <a:alphaModFix/>
          </a:blip>
          <a:stretch>
            <a:fillRect/>
          </a:stretch>
        </p:blipFill>
        <p:spPr>
          <a:xfrm>
            <a:off x="4581238" y="0"/>
            <a:ext cx="2272142" cy="1766450"/>
          </a:xfrm>
          <a:prstGeom prst="rect">
            <a:avLst/>
          </a:prstGeom>
          <a:noFill/>
          <a:ln>
            <a:noFill/>
          </a:ln>
        </p:spPr>
      </p:pic>
      <p:pic>
        <p:nvPicPr>
          <p:cNvPr id="814" name="Google Shape;814;p82"/>
          <p:cNvPicPr preferRelativeResize="0"/>
          <p:nvPr/>
        </p:nvPicPr>
        <p:blipFill>
          <a:blip r:embed="rId3">
            <a:alphaModFix/>
          </a:blip>
          <a:stretch>
            <a:fillRect/>
          </a:stretch>
        </p:blipFill>
        <p:spPr>
          <a:xfrm>
            <a:off x="6871858" y="0"/>
            <a:ext cx="2272142" cy="1766450"/>
          </a:xfrm>
          <a:prstGeom prst="rect">
            <a:avLst/>
          </a:prstGeom>
          <a:noFill/>
          <a:ln>
            <a:noFill/>
          </a:ln>
        </p:spPr>
      </p:pic>
      <p:pic>
        <p:nvPicPr>
          <p:cNvPr id="815" name="Google Shape;815;p82"/>
          <p:cNvPicPr preferRelativeResize="0"/>
          <p:nvPr/>
        </p:nvPicPr>
        <p:blipFill>
          <a:blip r:embed="rId3">
            <a:alphaModFix/>
          </a:blip>
          <a:stretch>
            <a:fillRect/>
          </a:stretch>
        </p:blipFill>
        <p:spPr>
          <a:xfrm>
            <a:off x="0" y="1752600"/>
            <a:ext cx="2272142" cy="1766450"/>
          </a:xfrm>
          <a:prstGeom prst="rect">
            <a:avLst/>
          </a:prstGeom>
          <a:noFill/>
          <a:ln>
            <a:noFill/>
          </a:ln>
        </p:spPr>
      </p:pic>
      <p:pic>
        <p:nvPicPr>
          <p:cNvPr id="816" name="Google Shape;816;p82"/>
          <p:cNvPicPr preferRelativeResize="0"/>
          <p:nvPr/>
        </p:nvPicPr>
        <p:blipFill>
          <a:blip r:embed="rId3">
            <a:alphaModFix/>
          </a:blip>
          <a:stretch>
            <a:fillRect/>
          </a:stretch>
        </p:blipFill>
        <p:spPr>
          <a:xfrm>
            <a:off x="2290619" y="1752600"/>
            <a:ext cx="2272142" cy="1766450"/>
          </a:xfrm>
          <a:prstGeom prst="rect">
            <a:avLst/>
          </a:prstGeom>
          <a:noFill/>
          <a:ln>
            <a:noFill/>
          </a:ln>
        </p:spPr>
      </p:pic>
      <p:pic>
        <p:nvPicPr>
          <p:cNvPr id="817" name="Google Shape;817;p82"/>
          <p:cNvPicPr preferRelativeResize="0"/>
          <p:nvPr/>
        </p:nvPicPr>
        <p:blipFill>
          <a:blip r:embed="rId3">
            <a:alphaModFix/>
          </a:blip>
          <a:stretch>
            <a:fillRect/>
          </a:stretch>
        </p:blipFill>
        <p:spPr>
          <a:xfrm>
            <a:off x="4581238" y="1752600"/>
            <a:ext cx="2272142" cy="1766450"/>
          </a:xfrm>
          <a:prstGeom prst="rect">
            <a:avLst/>
          </a:prstGeom>
          <a:noFill/>
          <a:ln>
            <a:noFill/>
          </a:ln>
        </p:spPr>
      </p:pic>
      <p:pic>
        <p:nvPicPr>
          <p:cNvPr id="818" name="Google Shape;818;p82"/>
          <p:cNvPicPr preferRelativeResize="0"/>
          <p:nvPr/>
        </p:nvPicPr>
        <p:blipFill>
          <a:blip r:embed="rId3">
            <a:alphaModFix/>
          </a:blip>
          <a:stretch>
            <a:fillRect/>
          </a:stretch>
        </p:blipFill>
        <p:spPr>
          <a:xfrm>
            <a:off x="6871858" y="1752600"/>
            <a:ext cx="2272142" cy="1766450"/>
          </a:xfrm>
          <a:prstGeom prst="rect">
            <a:avLst/>
          </a:prstGeom>
          <a:noFill/>
          <a:ln>
            <a:noFill/>
          </a:ln>
        </p:spPr>
      </p:pic>
      <p:pic>
        <p:nvPicPr>
          <p:cNvPr id="819" name="Google Shape;819;p82"/>
          <p:cNvPicPr preferRelativeResize="0"/>
          <p:nvPr/>
        </p:nvPicPr>
        <p:blipFill>
          <a:blip r:embed="rId3">
            <a:alphaModFix/>
          </a:blip>
          <a:stretch>
            <a:fillRect/>
          </a:stretch>
        </p:blipFill>
        <p:spPr>
          <a:xfrm>
            <a:off x="0" y="3429000"/>
            <a:ext cx="2272142" cy="1766450"/>
          </a:xfrm>
          <a:prstGeom prst="rect">
            <a:avLst/>
          </a:prstGeom>
          <a:noFill/>
          <a:ln>
            <a:noFill/>
          </a:ln>
        </p:spPr>
      </p:pic>
      <p:pic>
        <p:nvPicPr>
          <p:cNvPr id="820" name="Google Shape;820;p82"/>
          <p:cNvPicPr preferRelativeResize="0"/>
          <p:nvPr/>
        </p:nvPicPr>
        <p:blipFill>
          <a:blip r:embed="rId3">
            <a:alphaModFix/>
          </a:blip>
          <a:stretch>
            <a:fillRect/>
          </a:stretch>
        </p:blipFill>
        <p:spPr>
          <a:xfrm>
            <a:off x="2290619" y="3429000"/>
            <a:ext cx="2272142" cy="1766450"/>
          </a:xfrm>
          <a:prstGeom prst="rect">
            <a:avLst/>
          </a:prstGeom>
          <a:noFill/>
          <a:ln>
            <a:noFill/>
          </a:ln>
        </p:spPr>
      </p:pic>
      <p:pic>
        <p:nvPicPr>
          <p:cNvPr id="821" name="Google Shape;821;p82"/>
          <p:cNvPicPr preferRelativeResize="0"/>
          <p:nvPr/>
        </p:nvPicPr>
        <p:blipFill>
          <a:blip r:embed="rId3">
            <a:alphaModFix/>
          </a:blip>
          <a:stretch>
            <a:fillRect/>
          </a:stretch>
        </p:blipFill>
        <p:spPr>
          <a:xfrm>
            <a:off x="4581238" y="3429000"/>
            <a:ext cx="2272142" cy="1766450"/>
          </a:xfrm>
          <a:prstGeom prst="rect">
            <a:avLst/>
          </a:prstGeom>
          <a:noFill/>
          <a:ln>
            <a:noFill/>
          </a:ln>
        </p:spPr>
      </p:pic>
      <p:pic>
        <p:nvPicPr>
          <p:cNvPr id="822" name="Google Shape;822;p82"/>
          <p:cNvPicPr preferRelativeResize="0"/>
          <p:nvPr/>
        </p:nvPicPr>
        <p:blipFill>
          <a:blip r:embed="rId3">
            <a:alphaModFix/>
          </a:blip>
          <a:stretch>
            <a:fillRect/>
          </a:stretch>
        </p:blipFill>
        <p:spPr>
          <a:xfrm>
            <a:off x="6871858" y="3429000"/>
            <a:ext cx="2272142" cy="1766450"/>
          </a:xfrm>
          <a:prstGeom prst="rect">
            <a:avLst/>
          </a:prstGeom>
          <a:noFill/>
          <a:ln>
            <a:noFill/>
          </a:ln>
        </p:spPr>
      </p:pic>
      <p:sp>
        <p:nvSpPr>
          <p:cNvPr id="823" name="Google Shape;823;p82"/>
          <p:cNvSpPr txBox="1"/>
          <p:nvPr/>
        </p:nvSpPr>
        <p:spPr>
          <a:xfrm>
            <a:off x="653093" y="1635826"/>
            <a:ext cx="78378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It’s going of early??? AHHHHHH!!!!!!!!!!!!!!</a:t>
            </a:r>
            <a:endParaRPr>
              <a:solidFill>
                <a:srgbClr val="FFFFFF"/>
              </a:solidFill>
            </a:endParaRPr>
          </a:p>
        </p:txBody>
      </p:sp>
      <p:pic>
        <p:nvPicPr>
          <p:cNvPr id="824" name="Google Shape;824;p82"/>
          <p:cNvPicPr preferRelativeResize="0"/>
          <p:nvPr/>
        </p:nvPicPr>
        <p:blipFill>
          <a:blip r:embed="rId4">
            <a:alphaModFix/>
          </a:blip>
          <a:stretch>
            <a:fillRect/>
          </a:stretch>
        </p:blipFill>
        <p:spPr>
          <a:xfrm>
            <a:off x="-239087" y="3959432"/>
            <a:ext cx="4572000" cy="2590800"/>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pic>
        <p:nvPicPr>
          <p:cNvPr id="829" name="Google Shape;829;p83"/>
          <p:cNvPicPr preferRelativeResize="0"/>
          <p:nvPr/>
        </p:nvPicPr>
        <p:blipFill>
          <a:blip r:embed="rId3">
            <a:alphaModFix/>
          </a:blip>
          <a:stretch>
            <a:fillRect/>
          </a:stretch>
        </p:blipFill>
        <p:spPr>
          <a:xfrm>
            <a:off x="-16425" y="0"/>
            <a:ext cx="9144000" cy="5143500"/>
          </a:xfrm>
          <a:prstGeom prst="rect">
            <a:avLst/>
          </a:prstGeom>
          <a:noFill/>
          <a:ln>
            <a:noFill/>
          </a:ln>
        </p:spPr>
      </p:pic>
      <p:pic>
        <p:nvPicPr>
          <p:cNvPr id="830" name="Google Shape;830;p83"/>
          <p:cNvPicPr preferRelativeResize="0"/>
          <p:nvPr/>
        </p:nvPicPr>
        <p:blipFill>
          <a:blip r:embed="rId4">
            <a:alphaModFix/>
          </a:blip>
          <a:stretch>
            <a:fillRect/>
          </a:stretch>
        </p:blipFill>
        <p:spPr>
          <a:xfrm>
            <a:off x="4572000" y="2571750"/>
            <a:ext cx="4572000" cy="2590800"/>
          </a:xfrm>
          <a:prstGeom prst="rect">
            <a:avLst/>
          </a:prstGeom>
          <a:noFill/>
          <a:ln>
            <a:noFill/>
          </a:ln>
        </p:spPr>
      </p:pic>
      <p:pic>
        <p:nvPicPr>
          <p:cNvPr id="831" name="Google Shape;831;p83"/>
          <p:cNvPicPr preferRelativeResize="0"/>
          <p:nvPr/>
        </p:nvPicPr>
        <p:blipFill>
          <a:blip r:embed="rId4">
            <a:alphaModFix/>
          </a:blip>
          <a:stretch>
            <a:fillRect/>
          </a:stretch>
        </p:blipFill>
        <p:spPr>
          <a:xfrm>
            <a:off x="73200" y="2571750"/>
            <a:ext cx="4572000" cy="2590800"/>
          </a:xfrm>
          <a:prstGeom prst="rect">
            <a:avLst/>
          </a:prstGeom>
          <a:noFill/>
          <a:ln>
            <a:noFill/>
          </a:ln>
        </p:spPr>
      </p:pic>
    </p:spTree>
  </p:cSld>
  <p:clrMapOvr>
    <a:masterClrMapping/>
  </p:clrMapOvr>
  <mc:AlternateContent>
    <mc:Choice Requires="p14">
      <p:transition spd="med">
        <p14:prism dir="l"/>
      </p:transition>
    </mc:Choice>
    <mc:Fallback>
      <p:transition spd="med">
        <p:fade/>
      </p:transition>
    </mc:Fallback>
  </mc:AlternateContent>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sp>
        <p:nvSpPr>
          <p:cNvPr id="836" name="Google Shape;836;p84"/>
          <p:cNvSpPr txBox="1"/>
          <p:nvPr/>
        </p:nvSpPr>
        <p:spPr>
          <a:xfrm>
            <a:off x="1480150" y="723625"/>
            <a:ext cx="63153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 more cube, everything is gone, you wake up in a dark room rethinking your actions, could you save it all?</a:t>
            </a:r>
            <a:endParaRPr/>
          </a:p>
        </p:txBody>
      </p:sp>
      <p:sp>
        <p:nvSpPr>
          <p:cNvPr id="837" name="Google Shape;837;p84"/>
          <p:cNvSpPr txBox="1"/>
          <p:nvPr/>
        </p:nvSpPr>
        <p:spPr>
          <a:xfrm>
            <a:off x="2795825" y="2861600"/>
            <a:ext cx="631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Press space to continue</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85"/>
          <p:cNvSpPr txBox="1"/>
          <p:nvPr/>
        </p:nvSpPr>
        <p:spPr>
          <a:xfrm>
            <a:off x="1480150" y="723625"/>
            <a:ext cx="6315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Someone comes to you </a:t>
            </a:r>
            <a:r>
              <a:rPr lang="en"/>
              <a:t>carrying</a:t>
            </a:r>
            <a:r>
              <a:rPr lang="en"/>
              <a:t> a small  necklace with an hourglass in his hand “I need you to save this world, millions died to the meltdown, america was destroyed” </a:t>
            </a:r>
            <a:endParaRPr/>
          </a:p>
        </p:txBody>
      </p:sp>
      <p:sp>
        <p:nvSpPr>
          <p:cNvPr id="843" name="Google Shape;843;p85"/>
          <p:cNvSpPr txBox="1"/>
          <p:nvPr/>
        </p:nvSpPr>
        <p:spPr>
          <a:xfrm>
            <a:off x="2795825" y="2861600"/>
            <a:ext cx="631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Press space to continue</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86"/>
          <p:cNvSpPr txBox="1"/>
          <p:nvPr/>
        </p:nvSpPr>
        <p:spPr>
          <a:xfrm>
            <a:off x="1480150" y="723625"/>
            <a:ext cx="6315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“But you can reverse it, (holds out the necklace) this is a time turner, by spinning it, you can go back in time, saving millions” he hands you the time turner what will you do?</a:t>
            </a:r>
            <a:endParaRPr/>
          </a:p>
        </p:txBody>
      </p:sp>
      <p:sp>
        <p:nvSpPr>
          <p:cNvPr id="849" name="Google Shape;849;p86"/>
          <p:cNvSpPr txBox="1"/>
          <p:nvPr/>
        </p:nvSpPr>
        <p:spPr>
          <a:xfrm>
            <a:off x="2795825" y="2861600"/>
            <a:ext cx="631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Press space to continue</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3" name="Shape 853"/>
        <p:cNvGrpSpPr/>
        <p:nvPr/>
      </p:nvGrpSpPr>
      <p:grpSpPr>
        <a:xfrm>
          <a:off x="0" y="0"/>
          <a:ext cx="0" cy="0"/>
          <a:chOff x="0" y="0"/>
          <a:chExt cx="0" cy="0"/>
        </a:xfrm>
      </p:grpSpPr>
      <p:sp>
        <p:nvSpPr>
          <p:cNvPr id="854" name="Google Shape;854;p87"/>
          <p:cNvSpPr txBox="1"/>
          <p:nvPr/>
        </p:nvSpPr>
        <p:spPr>
          <a:xfrm>
            <a:off x="1480150" y="723625"/>
            <a:ext cx="6315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Do you want to go back in time to save millions of lives, or watch the chaos ensue on the world after america being destroyed.</a:t>
            </a:r>
            <a:endParaRPr/>
          </a:p>
        </p:txBody>
      </p:sp>
      <p:sp>
        <p:nvSpPr>
          <p:cNvPr id="855" name="Google Shape;855;p87"/>
          <p:cNvSpPr txBox="1"/>
          <p:nvPr/>
        </p:nvSpPr>
        <p:spPr>
          <a:xfrm>
            <a:off x="2795825" y="2861600"/>
            <a:ext cx="31197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Press space to use the time turner. Press </a:t>
            </a:r>
            <a:r>
              <a:rPr lang="en" u="sng">
                <a:solidFill>
                  <a:schemeClr val="hlink"/>
                </a:solidFill>
                <a:hlinkClick action="ppaction://hlinksldjump" r:id="rId3"/>
              </a:rPr>
              <a:t>here</a:t>
            </a:r>
            <a:r>
              <a:rPr lang="en"/>
              <a:t> to watch the chaos ensue, and stealing the time turner.</a:t>
            </a:r>
            <a:endParaRPr/>
          </a:p>
          <a:p>
            <a:pPr indent="0" lvl="0" marL="0" rtl="0" algn="l">
              <a:spcBef>
                <a:spcPts val="0"/>
              </a:spcBef>
              <a:spcAft>
                <a:spcPts val="0"/>
              </a:spcAft>
              <a:buNone/>
            </a:pPr>
            <a:r>
              <a:rPr lang="en"/>
              <a:t>Press </a:t>
            </a:r>
            <a:r>
              <a:rPr lang="en" u="sng">
                <a:solidFill>
                  <a:schemeClr val="hlink"/>
                </a:solidFill>
                <a:hlinkClick action="ppaction://hlinksldjump" r:id="rId4"/>
              </a:rPr>
              <a:t>here</a:t>
            </a:r>
            <a:r>
              <a:rPr lang="en"/>
              <a:t> to use the time turner to go to the future For safety.</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88"/>
          <p:cNvSpPr txBox="1"/>
          <p:nvPr/>
        </p:nvSpPr>
        <p:spPr>
          <a:xfrm>
            <a:off x="1480150" y="723625"/>
            <a:ext cx="6315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You use the time turner, sending you back in time to before you triggered the nuclear meltdown in the cube, in the cube, use left to move left on the cube and right to move right.</a:t>
            </a:r>
            <a:endParaRPr/>
          </a:p>
        </p:txBody>
      </p:sp>
      <p:sp>
        <p:nvSpPr>
          <p:cNvPr id="861" name="Google Shape;861;p88"/>
          <p:cNvSpPr txBox="1"/>
          <p:nvPr/>
        </p:nvSpPr>
        <p:spPr>
          <a:xfrm>
            <a:off x="2795825" y="2861600"/>
            <a:ext cx="63153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action="ppaction://hlinksldjump" r:id="rId3"/>
              </a:rPr>
              <a:t>Press HERE to continue</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89">
            <a:hlinkClick action="ppaction://hlinkshowjump?jump=previous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9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TIME CHEATER</a:t>
            </a:r>
            <a:endParaRPr/>
          </a:p>
        </p:txBody>
      </p:sp>
      <p:sp>
        <p:nvSpPr>
          <p:cNvPr id="872" name="Google Shape;872;p9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You were told to press anywhere to go ba</a:t>
            </a:r>
            <a:r>
              <a:rPr lang="en"/>
              <a:t>ck but you ignored it, so you were restrained and sent to azkaban. Or you weren’t in present mode and disappeared along with putin. TAKE THESE SPOILERS the cube is a person and if you destroy him, you die too</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4" name="Shape 884"/>
        <p:cNvGrpSpPr/>
        <p:nvPr/>
      </p:nvGrpSpPr>
      <p:grpSpPr>
        <a:xfrm>
          <a:off x="0" y="0"/>
          <a:ext cx="0" cy="0"/>
          <a:chOff x="0" y="0"/>
          <a:chExt cx="0" cy="0"/>
        </a:xfrm>
      </p:grpSpPr>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96">
            <a:hlinkClick action="ppaction://hlinkshowjump?jump=previous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97">
            <a:hlinkClick action="ppaction://hlinkshowjump?jump=next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9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Good ending</a:t>
            </a:r>
            <a:endParaRPr/>
          </a:p>
        </p:txBody>
      </p:sp>
      <p:sp>
        <p:nvSpPr>
          <p:cNvPr id="908" name="Google Shape;908;p9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You use the time turner to go forward in time after pressing the button, the man lets you keep the time turner and invites you to the ministry of </a:t>
            </a:r>
            <a:r>
              <a:rPr lang="en"/>
              <a:t>magic. Putin disappears because the box was destroyed, and the spirit inside it turned into your friend john who had suddenly disappeared when you were 10</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9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Good cliffhanger</a:t>
            </a:r>
            <a:endParaRPr/>
          </a:p>
        </p:txBody>
      </p:sp>
      <p:sp>
        <p:nvSpPr>
          <p:cNvPr id="914" name="Google Shape;914;p9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Kim jong un </a:t>
            </a:r>
            <a:r>
              <a:rPr lang="en"/>
              <a:t>realizes the power of non Euclidean space in a Euclidean world, and he is now researching it…</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More coming soon…</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100">
            <a:hlinkClick action="ppaction://hlinkshowjump?jump=previous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101">
            <a:hlinkClick action="ppaction://hlinkshowjump?jump=next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21"/>
          <p:cNvSpPr txBox="1"/>
          <p:nvPr>
            <p:ph type="ctrTitle"/>
          </p:nvPr>
        </p:nvSpPr>
        <p:spPr>
          <a:xfrm>
            <a:off x="311708" y="705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the Infinibox</a:t>
            </a:r>
            <a:endParaRPr/>
          </a:p>
        </p:txBody>
      </p:sp>
      <p:sp>
        <p:nvSpPr>
          <p:cNvPr id="92" name="Google Shape;92;p2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Non-euclidean edition</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108">
            <a:hlinkClick action="ppaction://hlinkshowjump?jump=nextslide"/>
          </p:cNvPr>
          <p:cNvSpPr/>
          <p:nvPr/>
        </p:nvSpPr>
        <p:spPr>
          <a:xfrm>
            <a:off x="20" y="1"/>
            <a:ext cx="9144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You have misclicked, click anywhere to go back</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10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Almost safe!!</a:t>
            </a:r>
            <a:endParaRPr/>
          </a:p>
        </p:txBody>
      </p:sp>
      <p:sp>
        <p:nvSpPr>
          <p:cNvPr id="959" name="Google Shape;959;p10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Just press the button to save the world from destruction.</a:t>
            </a:r>
            <a:endParaRPr/>
          </a:p>
        </p:txBody>
      </p:sp>
      <p:sp>
        <p:nvSpPr>
          <p:cNvPr id="960" name="Google Shape;960;p109">
            <a:hlinkClick action="ppaction://hlinksldjump" r:id="rId3"/>
          </p:cNvPr>
          <p:cNvSpPr/>
          <p:nvPr/>
        </p:nvSpPr>
        <p:spPr>
          <a:xfrm>
            <a:off x="3918857" y="1919844"/>
            <a:ext cx="1306200" cy="13062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SAVE AMERICA</a:t>
            </a:r>
            <a:endParaRPr/>
          </a:p>
        </p:txBody>
      </p:sp>
      <p:pic>
        <p:nvPicPr>
          <p:cNvPr id="961" name="Google Shape;961;p109">
            <a:hlinkClick action="ppaction://hlinksldjump" r:id="rId4"/>
          </p:cNvPr>
          <p:cNvPicPr preferRelativeResize="0"/>
          <p:nvPr/>
        </p:nvPicPr>
        <p:blipFill>
          <a:blip r:embed="rId5">
            <a:alphaModFix/>
          </a:blip>
          <a:stretch>
            <a:fillRect/>
          </a:stretch>
        </p:blipFill>
        <p:spPr>
          <a:xfrm>
            <a:off x="6180124" y="271300"/>
            <a:ext cx="2963875" cy="3031525"/>
          </a:xfrm>
          <a:prstGeom prst="rect">
            <a:avLst/>
          </a:prstGeom>
          <a:noFill/>
          <a:ln>
            <a:noFill/>
          </a:ln>
        </p:spPr>
      </p:pic>
      <p:sp>
        <p:nvSpPr>
          <p:cNvPr id="962" name="Google Shape;962;p109"/>
          <p:cNvSpPr/>
          <p:nvPr/>
        </p:nvSpPr>
        <p:spPr>
          <a:xfrm>
            <a:off x="6180118" y="1855446"/>
            <a:ext cx="1306200" cy="1306200"/>
          </a:xfrm>
          <a:prstGeom prst="teardrop">
            <a:avLst>
              <a:gd fmla="val 111675"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DO NOT PRESS IT</a:t>
            </a:r>
            <a:endParaRPr/>
          </a:p>
        </p:txBody>
      </p:sp>
      <p:sp>
        <p:nvSpPr>
          <p:cNvPr id="963" name="Google Shape;963;p109"/>
          <p:cNvSpPr txBox="1"/>
          <p:nvPr/>
        </p:nvSpPr>
        <p:spPr>
          <a:xfrm>
            <a:off x="242453" y="3999375"/>
            <a:ext cx="27609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SAVE ME!!!! </a:t>
            </a:r>
            <a:r>
              <a:rPr lang="en"/>
              <a:t>It’s been a long time.</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7" name="Shape 967"/>
        <p:cNvGrpSpPr/>
        <p:nvPr/>
      </p:nvGrpSpPr>
      <p:grpSpPr>
        <a:xfrm>
          <a:off x="0" y="0"/>
          <a:ext cx="0" cy="0"/>
          <a:chOff x="0" y="0"/>
          <a:chExt cx="0" cy="0"/>
        </a:xfrm>
      </p:grpSpPr>
      <p:sp>
        <p:nvSpPr>
          <p:cNvPr id="968" name="Google Shape;968;p11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Are you sure</a:t>
            </a:r>
            <a:endParaRPr/>
          </a:p>
        </p:txBody>
      </p:sp>
      <p:sp>
        <p:nvSpPr>
          <p:cNvPr id="969" name="Google Shape;969;p11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Putin offers peace, as long </a:t>
            </a:r>
            <a:r>
              <a:rPr lang="en"/>
              <a:t>as you go all the way to the right and ignite the cube again.</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sp>
        <p:nvSpPr>
          <p:cNvPr id="974" name="Google Shape;974;p11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ATTACK</a:t>
            </a:r>
            <a:endParaRPr/>
          </a:p>
        </p:txBody>
      </p:sp>
      <p:sp>
        <p:nvSpPr>
          <p:cNvPr id="975" name="Google Shape;975;p11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russian</a:t>
            </a:r>
            <a:r>
              <a:rPr lang="en"/>
              <a:t> army  has come to </a:t>
            </a:r>
            <a:r>
              <a:rPr lang="en"/>
              <a:t>sabotage you, if you continue, you may die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